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дневального по роте: порядок, безопасность и дисциплина
</a:t>
            </a:r>
            <a:endParaRPr lang="en-US" sz="1873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Порядок, бдительность и ответственность на каждом посту.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Дневальный в системе суточного наряда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Дневальный действует по уставу, взаимодействует с дежурными и помогает поддерживать распорядок, безопасность и дисциплину в расположении роты.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3405" y="3429876"/>
            <a:ext cx="234675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обязанности дневального по роте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чистота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Дневальный следит за чистотой помещений роты, состоянием проходов и общей организованностью. Аккуратная обстановка помогает быстрее замечать нарушения и поддерживать безопасный режим службы.
</a:t>
            </a:r>
            <a:endParaRPr lang="en-US" sz="85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Сохранность имущества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обеспечивает сохранность оружия, боеприпасов, снаряжения, документов и другого имущества. Любые признаки утраты, повреждения или несанкционированного доступа требуют немедленного доклада.
</a:t>
            </a:r>
            <a:endParaRPr lang="en-US" sz="854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допуска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Дневальный регулирует вход и выход военнослужащих и посторонних лиц, не допуская нарушений установленного порядка. Его задача — исключить случайный или запрещённый доступ в расположение.
</a:t>
            </a:r>
            <a:endParaRPr lang="en-US" sz="854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Немедленное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возгорании, травме, тревоге или прибытии начальника дневальный сразу докладывает по установленной форме. Быстрая передача информации позволяет избежать задержек и сохранить контроль над обстановкой.
</a:t>
            </a:r>
            <a:endParaRPr lang="en-US" sz="8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заступлению на дежурство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дневального перед началом службы по роте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службы у входа в расположение роты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 военнослужащих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Дневальный встречает входящих, действует спокойно и кратко, проверяя соблюдение установленного порядка допуска.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доступа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Посторонних без разрешения не пропускают, а о прибытии должностных лиц немедленно докладывают по установленной форме.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режима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входе и выходе следят, чтобы не выносились оружие, документы и имущество без законного основания.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8458" y="1959900"/>
            <a:ext cx="2445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5913" y="1986438"/>
            <a:ext cx="2934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99273" y="1986438"/>
            <a:ext cx="3423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порядка в спальном и служебном помещениях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Дневальный следит за соблюдением тишины в установленное время, чтобы отдых личного состава не нарушался и обстановка оставалась организованной. Это особенно важно в ночные часы и перед подъёмом.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Исправность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контролирует освещение, вентиляцию и безопасное размещение вещей, чтобы помещения оставались удобными и не создавали угрозы здоровью. Любая неисправность должна быть замечена вовремя.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опасных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Дневальный пресекает курение в неположенных местах, употребление алкоголя и использование неисправных или неразрешённых электроприборов. Такие нарушения быстро превращаются в источник пожара или травм.
</a:t>
            </a:r>
            <a:endParaRPr lang="en-US" sz="727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поддерживает чистоту проходов, контролирует удаление мусора и соблюдение санитарных норм. Это снижает риск заболеваний, бытовых конфликтов и ухудшения общей дисциплины в подразделении.
</a:t>
            </a:r>
            <a:endParaRPr lang="en-US" sz="7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показывает, как дневальный должен действовать в наиболее частых нештатных обстоятельствах.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ситуации и действия дневального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решающими остаются скорость сообщения, точность действий и сохранение контроля над обстановкой.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внутренней службы ВС РФ; обобщение типовых действий дневального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оружия, боеприпасов и имущества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Дневальный следит за тем, чтобы оружие, боеприпасы, средства связи и документы находились в сохранности и не передавались без разрешения. Любая выдача имущества должна происходить только по установленному порядку.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проверяет целостность дверей, шкафов, замков и других средств хранения, а также отсутствие признаков несанкционированного доступа. Внимание к мелким деталям помогает предотвратить утрату и повреждение ценностей.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попытке вскрытия, обнаружении недостачи или повреждения имущества дневальный обязан сразу доложить дежурному по роте. В таких ситуациях особенно важно сохранить место происшествия без изменений.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что служба дневального сочетает наблюдение, профилактику нарушений и постоянную готовность к немедленному сообщению.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приоритеты службы дневального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порядок и дисциплина: именно они создают основу для остальных обязанностей и помогают предупредить нарушения заранее.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обязанностей дневального по роте на основе Устава внутренней службы ВС РФ
</a:t>
            </a:r>
            <a:endParaRPr lang="en-US" sz="66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дневального при тревоге или чрезвычайной ситуации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обнаружении угрозы в расположении роты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готовность дневального к службе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 у входа: собранность с первого взгляда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Дневальный стоит в установленной форме, аккуратно одет и внешне подтянут. По его виду сразу заметно, что он готов к немедленному докладу и выполнению распоряжений.
</a:t>
            </a:r>
            <a:endParaRPr lang="en-US" sz="996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Организованное место — часть службы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входом всё размещено так, чтобы не терялся обзор и можно было быстро воспользоваться средствами связи или оповещения. Порядок на посту ускоряет реакцию в любой ситуации.
</a:t>
            </a:r>
            <a:endParaRPr lang="en-US" sz="908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Дежурство без лишних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Военнослужащий не отвлекается на посторонние дела и сохраняет внимание к обстановке. Его задача — быть заметным, собранным и готовым сразу сообщить о происшествии или прибытии должностного лица.
</a:t>
            </a:r>
            <a:endParaRPr lang="en-US" sz="97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дежурным по роте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Дневальный подчиняется дежурному по роте и получает от него указания по несению службы, порядку доклада и действиям при изменении обстановки.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всех значимых событиях — нарушениях порядка, прибытии начальников, тревоге или происшествиях — дневальный сообщает немедленно и без искажений.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взаимодействие обеспечивает непрерывный контроль над расположением роты и помогает быстро реагировать на любые нештатные ситуации.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Дежурный по роте координирует действия дневальных, распределяет обязанности и проверяет, чтобы распоряжения выполнялись точно и своевременно.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прибытии начальников и проверяющих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Дневальный замечает прибытие начальника или проверяющего и сразу фиксирует это как событие, требующее немедленного доклада.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должностного лица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сообщает о прибытии по установленной форме, кратко и уверенно, без лишних слов и задержек, сохраняя уважительный тон.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доклад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доклада дневальный следит за тишиной, исключает суету и не допускает самовольных перемещений, чтобы обстановка оставалась организованной.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порядка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значительная часть службы проходит в постоянном наблюдении и готовности к немедленным действиям.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времени дежурства по основным задачам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нагрузка связана с наблюдением и реакцией, а оформление и записи занимают меньше времени.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перечню обязанностей дневального в плане презентации; данные условные, для визуализации задач.
</a:t>
            </a:r>
            <a:endParaRPr lang="en-US" sz="6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наиболее типичных нарушений показывают, что опаснее всего не отдельная ошибка, а потеря внимания, дисциплины и своевременного доклада.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перечню запретов и ошибок в предоставленном плане презентации.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нарушений особенно опасны для сохранения порядка и контроля на посту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конкретные нарушения влияют на безопасность, управление и сохранность имущества роты.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нарушения обязанностей дневального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серьёзнее нарушение, тем выше риск для людей, имущества и управляемости подразделения.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разделу о дисциплинарной ответственности в плане презентации и уставным требованиям.
</a:t>
            </a:r>
            <a:endParaRPr lang="en-US" sz="5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Гигиена, санитарное состояние и бытовой порядок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помещений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Дневальный следит за полами, проходами и местами общего пользования, чтобы в помещении не скапливался мусор и не возникали неудобства для личного состава.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контролирует проветривание и состояние воздуха в помещении, поскольку нормальный микроклимат помогает поддерживать работоспособность и самочувствие военнослужащих.
</a:t>
            </a:r>
            <a:endParaRPr lang="en-US" sz="854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Своевременный вынос мусора и поддержание порядка в санитарных зонах снижают риск антисанитарии, неприятных запахов и бытовых конфликтов.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Пресечение курения в неположенных местах и контроль личной гигиены помогают избежать пожаров, заболеваний и ситуаций, опасных для здоровья.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Сдача дежурства и передача поста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завершении дежурства дневального и передаче обязанностей следующему военнослужащему.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службы дневального для школьника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дневального развивает внимательность к деталям, умение замечать изменения обстановки и быстро реагировать без лишней суеты. Эти навыки полезны в учёбе и повседневной жизни.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приучает к дисциплине, аккуратности и ответственности за порученное дело. Школьник лучше понимает, почему важно соблюдать правила, сроки и порядок действий в команде.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такого рода помогает спокойнее вести себя в стрессовых ситуациях, не терять самообладание и помнить, что безопасность зависит от личной собранности и точности решений.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обязанности дневального важны для роты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Дневальный поддерживает порядок, сохраняет имущество и обеспечивает быстрый обмен информацией. Его служба требует бдительности, дисциплины и точного исполнения устава, от которых напрямую зависит безопасность и готовность подразделения.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2026-05-21T04:55:01Z</dcterms:created>
  <dcterms:modified xsi:type="dcterms:W3CDTF">2026-05-21T04:55:01Z</dcterms:modified>
</cp:coreProperties>
</file>