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индивидуальное развитие организмов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размножения и онтогенеза, важнейших для жизни и эволюции.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размножения и онтогенеза в биологии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сохранение жизни и передачу наследственности. Онтогенез регулирует формирование организма от клетки до взрослой особи с учётом условий среды и жизненного цикла.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размножения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быстрая генерация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характерно для бактерий и некоторых растений и проходит через митотическое деление, почкование и вегетативные процессы. Оно обеспечивает быстрое увеличение численности при стабильных условиях.
</a:t>
            </a:r>
            <a:endParaRPr lang="en-US" sz="87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источник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половом размножении формируются гаметы, которые сливаются при оплодотворении. Этот процесс встречается у большинства животных и растений, создавая генетическую изменчивость и способствуя адаптации.
</a:t>
            </a:r>
            <a:endParaRPr lang="en-US" sz="91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размножения у разных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совмещать обе формы размножения, используя их в разных условиях для максимальной выживаемости и устойчивости популяции.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бесполого размножения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характерно для бактерий и амёб, обеспечивая простое удвоение организма без участия партнёров.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встречается у гидр и дрожжей, где новая особь развивается из выроста тела родителя.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грибов и папоротников позволяет распространять потомство в виде спор, защищённых покровами.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 происходит с помощью клубней и луковиц, обеспечивая быстрое восстановление и захват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обеспечивает разнообразие генетического материала благодаря мейозу и перекомбинации. Это фундамент для эволюционной адаптации.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приводит к слиянию генетического материала двух особей, формируя уникального потомка, что повышает шансы вида на выживание в меняющейся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54832"/>
            <a:ext cx="4225529" cy="20071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бесполого и полового размножения в сравнительной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быстро увеличивает численность, половой процесс поддерживает генетическое разнообразие и адаптивность.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7" y="1408718"/>
            <a:ext cx="2020500" cy="1953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469" y="1408718"/>
            <a:ext cx="2020500" cy="195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25" y="1408718"/>
            <a:ext cx="2020500" cy="195341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925" y="1408718"/>
            <a:ext cx="2020500" cy="195341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5037" y="411950"/>
            <a:ext cx="84339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бесполых форм размножения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5862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у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основное средство размножения амёб и бактерий, при котором клетка делится на две идентичные дочерние клетки, обеспечивая оперативное восстановление популяции.
</a:t>
            </a:r>
            <a:endParaRPr lang="en-US" sz="961" dirty="0"/>
          </a:p>
        </p:txBody>
      </p:sp>
      <p:sp>
        <p:nvSpPr>
          <p:cNvPr id="18" name="Text 3"/>
          <p:cNvSpPr txBox="1"/>
          <p:nvPr/>
        </p:nvSpPr>
        <p:spPr>
          <a:xfrm>
            <a:off x="699848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клубнями и луковицами позволяет многократно производить потомство, идентичное материнскому растению, что важно при благоприятных экологических условиях.
</a:t>
            </a:r>
            <a:endParaRPr lang="en-US" sz="978" dirty="0"/>
          </a:p>
        </p:txBody>
      </p:sp>
      <p:sp>
        <p:nvSpPr>
          <p:cNvPr id="19" name="Text 4"/>
          <p:cNvSpPr txBox="1"/>
          <p:nvPr/>
        </p:nvSpPr>
        <p:spPr>
          <a:xfrm>
            <a:off x="48624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и дрожжей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почковании с тела родителя отрастает новая особь. Этот метод удобен для распространения в стабильных средах с небольшим риском генетической вариации.
</a:t>
            </a:r>
            <a:endParaRPr lang="en-US" sz="1046" dirty="0"/>
          </a:p>
        </p:txBody>
      </p:sp>
      <p:sp>
        <p:nvSpPr>
          <p:cNvPr id="20" name="Text 5"/>
          <p:cNvSpPr txBox="1"/>
          <p:nvPr/>
        </p:nvSpPr>
        <p:spPr>
          <a:xfrm>
            <a:off x="2734939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грибов и папоротников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и папоротники формируют споры, которые легко распространяются ветром или водой, способствуя быстрому колонизированию новых территорий.
</a:t>
            </a:r>
            <a:endParaRPr lang="en-US" sz="10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 стратегии полового размножения у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включает сперматогенез и овогенез, обеспечивая формирование мужских и женских половых клеток с половинным набором хромосом.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бывает внутренним у млекопитающих для защиты эмбриона, и внешним у рыб и амфибий, адаптированным к водной среде и массовому производству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и размножение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растений включает смену диплоидного спорофита и гаплоидного гаметофита, что обеспечивает разнообразие и адаптивность в разных условиях.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бывает перекрёстным и самоопылением, а двойное оплодотворение у покрытосеменных играет ключевую роль в формировании семян и завязей, адаптируя растения к наземной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млекопитающего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формирования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и его основные этапы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дробление, когда зигота делится на мелкие клетки — бластомеры, не увеличиваясь в размерах. Далее наступает гаструляция, в ходе которой формируются три зародышевых слоя: эктодерма, энтодерма и мезодерма.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этап — органогенез, обеспечивающий закладку органов и систем. Например, у куриного эмбриона на этой стадии начинают формироваться сердце, сосуды и нервная система, что критично для дальнейшего развития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с метаморфозом и без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метаморфозом характерно для насекомых и включает последовательность стадий: яйцо, личинка, куколка и имаго. Этот процесс сопровождается значительными морфологическими и функциональными изменениями.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развитие, присущее людям, птицам и млекопитающим, происходит без резких трансформаций. Организм постепенно растёт и созревает, сохраняя основные черты зародышевой структуры на протяжении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 эпигенетическое регулирование онтогенеза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механизмы, такие как метилирование ДНК и модификация гистонов, влияют на экспрессию генов без изменений в последовательности нуклеотидов, адаптируя организм к окружающей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среды, включая температуру, питание и стрессовые воздействия, способны модулировать генетическую активность и обеспечить фенотипическую пластичность, важную для выживания в изменчивых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онтогенеза включает активацию и подавление определённых генов, регулирующих деление и дифференцировку клеток, что обеспечивает согласованное развитие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форм размножения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многоклеточных организмов используют половое размножение, что обеспечивает высокую генетическую вариабельность. Бесполое размножение преобладает среди одноклеточных и простейших.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половое размножение — главный путь для сохранения вида и адаптации в сложных экосистемах. Бесполое обеспечивает быстрое размножение в стабильных условиях.
</a:t>
            </a:r>
            <a:endParaRPr lang="en-US" sz="115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биологов, 2021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Партеногенез: особенности и биологическая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является формой размножения, при которой развитие организма начинается из неоплодотворённой яйцеклетки. Классическими примерами служат дафнии и тли, а также некоторые ящерицы рода Cnemidophorus.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даёт преимущество при отсутствующем партнёре, позволяя быстро увеличивать численность. Он важен для выживания в условиях неблагоприятной экологической среды, где сексуальное размножение затруднено.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искусственные методы размножения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обеспечивает создание генетических копий организмов, как в случае овцы Долли или растений через черенкование и тканевую культуру. Эти методы активно применяются в сельском хозяйстве и биотехнологиях.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использование клонирования порождает этические вопросы и потенциальные угрозы для биоразнообразия. Важно учитывать долгосрочные последствия для экологии и биосферальной устойчивости.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развитие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уровень освещённости, влажность и доступность питательных веществ напрямую влияют на скорость и качество развития организмов. Например, у рептилий пол потомства регулируется температурой инкубации яиц.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дефицит витаминов и питательных веществ у млекопитающих способен замедлять рост и приводить к аномалиям, демонстрируя важность экологической среды для нормального онтогенеза.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три процента новорождённых имеют врождённые аномалии развития.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статистика новорождённых,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врождённых дефектов, таких как синдром Дауна, альбинизм и пороки сердца, составляет около 3% среди новорождённых, что подчеркивает значимость диагностики и профилактики.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размножения и развития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генетической изменчивости, создавая основу для естественного отбора и адаптивной эволюции. Это обеспечивает выживание видов в меняющихся условиях окружающей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взаимосвязи между онтогенезом и эволюционными процессами, особенно в рамках эво-дево исследований, раскрывает механизмы развития приспособлений и эволюционной пластичности.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размножения и развития в биологии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индивидуальное развитие поддерживают биологическое разнообразие и эволюцию, играя решающую роль в здоровье экосистем. Их изучение важно для науки и практики медицины, сельского хозяйства и биотехнологий.
</a:t>
            </a:r>
            <a:endParaRPr lang="en-US" sz="13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2026-05-09T23:50:57Z</dcterms:created>
  <dcterms:modified xsi:type="dcterms:W3CDTF">2026-05-09T23:50:57Z</dcterms:modified>
</cp:coreProperties>
</file>