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питание: почему еда нужна каждый день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дает силы для учебы, игр, роста и хорошего настроения.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приходит к нам на стол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поля, фермы и моря продукты проходят длинный путь, а потом становятся завтраком, обедом и ужином. Если есть примерно в одно время, организму легче работать, учиться и отдыхать без капризов голода.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полезное и разнообразное питание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 не строится только на сладостях или любимом блюде. Чем больше разных продуктов в меню, тем легче организму получать все нужные вещества каждый день.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дает энергию для движения и учебы, а также помогает расти. Каши, хлеб, овощи, фрукты и белковые продукты работают вместе, как дружная команда на перемене.
</a:t>
            </a:r>
            <a:endParaRPr lang="en-US" sz="89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из пищи помогают телу сопротивляться болезням и быстрее восстанавливаться после усталости. Поэтому важно не пропускать полезные продукты, даже если они кажутся не такими веселыми, как печенье.
</a:t>
            </a:r>
            <a:endParaRPr lang="en-US" sz="733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одно и то же каждый день, организму может не хватать нужных веществ. Разнообразное меню помогает сделать питание более полным, а тарелку — гораздо интереснее.
</a:t>
            </a:r>
            <a:endParaRPr lang="en-US" sz="892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 — это не строгая задача, а обычная ежедневная привычка. Когда выбор еды становится разумным, телу легче учиться, бегать и расти без лишней усталости.
</a:t>
            </a:r>
            <a:endParaRPr lang="en-US" sz="8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тарелка школьника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занимают большую часть тарелки, потому что дают витамины, клетчатку и воду. Они делают питание ярким, а еду — похожей на маленький праздник.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для сытности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хлеб, картофель или макароны дают энергию для уроков и подвижных игр. Такая часть тарелки помогает надолго почувствовать сытость и не тянуться сразу за новым перекусом.
</a:t>
            </a:r>
            <a:endParaRPr lang="en-US" sz="858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яйца, творог и бобовые нужны для роста и силы. Вместе с овощами и крупами они делают обед или ужин более полным и полезным.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Завтрак: начало школьного 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Проснуться и включиться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сна организму нужна энергия, чтобы быстрее проснуться и начать думать. Утренний прием пищи помогает мозгу работать внимательнее и делает школьный день бодрее.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завтрак — это каша, яйцо, сыр, йогурт, творог, фрукты или хлеб из цельного зерна. Такая еда дает сытость и не исчезает из живота через пять минут.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Сладкая булочка или одна конфета кажутся вкусными, но голод возвращается очень быстро. После такого завтрака сил хватает ненадолго, и организм снова просит еду.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Обед: самый сытный прием пищи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обеда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обед включает суп или овощное блюдо, основное блюдо и напиток. Такой набор помогает получить и энергию, и полезные вещества, нужные после занятий.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хорошо, когда белок сочетается с гарниром: рыба с рисом, курица с гречкой, фасоль с овощами. Тогда обед получается не только вкусным, но и очень сытным.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на вторую половину дня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обед поддерживает организм до вечера. После него легче учиться, гулять и играть, не отвлекаясь на бурчание в животе и плохое настроение.
</a:t>
            </a:r>
            <a:endParaRPr lang="en-US" sz="113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 между уроками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помогает, если до следующего приема пищи еще далеко. Он нужен не вместо обеда, а чтобы спокойно дождаться его без лишнего голода.
</a:t>
            </a:r>
            <a:endParaRPr lang="en-US" sz="827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яблоко, банан, морковь, йогурт, сыр, орехи без соли и немного сухофруктов. Это простые продукты, которые удобно взять с собой в школу.
</a:t>
            </a:r>
            <a:endParaRPr lang="en-US" sz="81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лучший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много конфет и сладкая газировка быстро утоляют голод, но ненадолго. Потом усталость может вернуться, как непрошеный гость на перемене.
</a:t>
            </a:r>
            <a:endParaRPr lang="en-US" sz="796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и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 не должен быть сложным. Чем он проще и понятнее, тем легче поддержать силы между уроками и не испортить аппетит перед обедом.
</a:t>
            </a:r>
            <a:endParaRPr lang="en-US" sz="7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работу мозга, сердца и мышц, а без нее усталость приходит быстрее.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педиатров и врачей по питьевому режиму для детей школьного возраста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литра
</a:t>
            </a:r>
            <a:endParaRPr lang="en-US" sz="578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часто рекомендуют пить школьнику в течение дня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еду в школе или дома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помогает выбрать еду по голоду, времени до следующего приема пищи и составу блюда.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минералы: маленькие помощники организма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есть в яблоках, ягодах, капусте и цитрусах. Этот витамин помогает организму быть крепче и поддерживает защиту от болезней, особенно когда на улице холодно.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кефир, йогурт и творог помогают получать кальций. Он нужен костям и зубам, чтобы они были крепкими и справлялись с ежедневными нагрузками.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 силы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содержится в мясе, фасоли, гречке и некоторых овощах. Оно помогает организму не уставать слишком быстро и поддерживает рост и развитие.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 нужны не по праздникам, а постоянно. Когда они есть в меню, телу легче учиться, двигаться и оставаться бодрым весь день.
</a:t>
            </a:r>
            <a:endParaRPr lang="en-US" sz="10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знать меру в сладком, соленом и жирном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 и быстрый голод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дают короткий заряд бодрости, но он быстро проходит, и снова хочется есть. Если сладкого слишком много, зубам тоже приходится несладко.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жир без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соленая и жирная еда заставляет организм работать тяжелее. Такие продукты лучше есть не каждый день и небольшими порциями, чтобы не перегружать тело.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 — верный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каша, суп, овощи, фрукты и белковые продукты часто полезнее ярких угощений с добавками. Вкусно — не всегда значит полезно, и это важно помнить.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каждый день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с яркими красками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красные яблоки, зеленые огурцы и оранжевая морковь. Рядом — салат из капусты и кусочки перца. Такая тарелка выглядит весело и помогает сделать питание более разнообразным.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Фруктовый полдник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особенно приятно съесть банан, грушу или несколько ягод. Они помогают утолить голод и приносят организму воду и полезные вещества. А еще с ними перекус получается совсем не скучным.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 семейном ужине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на кухне пахнет запеченными овощами: тыквой, кабачком и помидорами. В тарелке собираются разные цвета, и каждый из них словно добавляет свой полезный подарок для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и крепкие кости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кефир, йогурт и творог помогают получать кальций, который нужен костям и зубам. Без него тело растет хуже, а опора становится не такой крепкой.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 мышц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молочных продуктах есть и белок, который помогает мышцам работать и восстанавливаться после игр. Поэтому стакан кефира или порция творога могут стать полезной частью дня.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молоко не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молочные продукты не нравятся или не подходят, взрослые помогают подобрать другие продукты с кальцием. Главное — чтобы питание оставалось полезным и удобным для ребенка.
</a:t>
            </a:r>
            <a:endParaRPr lang="en-US" sz="1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для роста и силы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организму как кирпичики для роста. Он помогает становиться сильнее, быстрее восстанавливаться после подвижных игр и дольше не чувствовать голод между приемами пищи.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Курица, рыба, яйца, бобовые, творог и орехи дают белок по-разному. Когда эти продукты чередуются, меню становится интереснее, а питание — более разнообразным.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Порция без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 полезнее сочетать с кашей, овощами или салатом. Тогда тарелка получается сытной и сбалансированной, а организм получает силы без лишней тяжести.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упаковку без скуки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срок годности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делом смотрят срок годности. Если он уже прошел, продукт есть нельзя, даже если упаковка выглядит красивой и очень праздничной.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состав продукта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полезно искать знакомые слова и понимать, из чего сделана еда. Чем короче и понятнее список, тем легче разобраться, что лежит внутри упаковки.
</a:t>
            </a:r>
            <a:endParaRPr lang="en-US" sz="1073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Сахар, соль и жир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упаковке стоит найти, сколько в продукте сахара, соли и жира. Если этих веществ слишком много, такой продукт лучше оставить для редкого угощения.
</a:t>
            </a:r>
            <a:endParaRPr lang="en-US" sz="1073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 под подозрением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сироп, ароматизатор и краситель подсказывают, что в продукте может быть много добавок. Это не всегда плохо, но читать такую упаковку нужно особенно внимательно.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еды от покупки до тарелки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продукт проходит путь от магазина до семейного ужина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кухне и за столом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и после улицы руки обязательно моют с мылом. Это простая привычка, которая помогает не приносить микробы к столу и защищает здоровье.
</a:t>
            </a:r>
            <a:endParaRPr lang="en-US" sz="1275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продукты и готовую еду не кладут рядом. Для них лучше использовать разные доски, ножи и тарелки, чтобы пища оставалась чистой и безопасной.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едой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продукт странно пахнет, изменил цвет или у него прошел срок годности, его не едят. Даже очень голодному человеку такие продукты не подходят.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горячим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Горячую еду пробуют маленькими кусочками и не спешат. Суп, чай и запеканка могут быть очень горячими, а обжечься никому не хочется.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завтрака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утром не поесть, сил быстро становится меньше. Труднее сосредоточиться на уроках, а настроение может стать капризным, как у несмазанного велосипеда.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сладостей сначала кажется отличной идеей: энергия будто прыгает вверх. Но это ненадолго, и вскоре приходит усталость и снова хочется есть.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обед и 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обед и пить достаточно воды, тело работает спокойнее. Мозгу легче думать, а после уроков остается больше сил для игр и прогулок.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 ужином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помогает завершить день без сильного голода. Если он спокойный и вовремя, сон приходит легче, а утро начинается бодрее.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хорошего дня питания школьника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завтрака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ест кашу, яйцо и яблоко. Такой завтрак дает энергию для уроков и не заставляет живот громко требовать добавки уже через полчаса.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Сытный обед после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обед хорошо подходят суп, гречка с курицей и салат. В этой тарелке есть и белок, и гарнир, и овощи, поэтому силы надолго остаются с учеником.
</a:t>
            </a:r>
            <a:endParaRPr lang="en-US" sz="92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ужин без лишнего сладкого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можно перекусить йогуртом или бананом, а вечером съесть рыбу с овощами. Такой день получается вкусным, разнообразным и не перегруженным сладостями.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еда помогает каждый день!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разнообразно, вовремя пить воду и выбирать простые полезные продукты, организму легче расти, учиться и играть. Хорошие привычки работают тихо, но очень надежно.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2026-05-26T03:26:11Z</dcterms:created>
  <dcterms:modified xsi:type="dcterms:W3CDTF">2026-05-26T03:26:11Z</dcterms:modified>
</cp:coreProperties>
</file>