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Осложнение простого предложения: обособление дополнений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запятые помогают уточнить смысл простого предложения?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и обособление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одна грамматическая основа, но смысл может усложняться. Обособление помогает выделить важную часть высказывания и точнее передать оттенки значения, которые особенно важны в 7 классе.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предложении нужны уточняющие конструкции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передают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дополнения помогают уточнить, кто исключён из общего ряда, что прибавляется к сообщению или чем одно действие заменяется другим. Благодаря этому предложение становится содержательнее и понятнее.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двусмысленность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выделения запятыми фраза может читаться сразу в нескольких смыслах. Обособление показывает, какая часть сообщения является уточняющей, а какая составляет основную мысль предложения.
</a:t>
            </a:r>
            <a:endParaRPr lang="en-US" sz="1218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грамматикой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зависит не только от смысла, но и от строения предложения. Поэтому важно замечать предлог, определять его значение и только потом проверять пунктуацию.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 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запятые выполняют ту же роль, что пауза в устной речи. Они помогают читателю правильно сделать остановку и выделить смысловой оттенок конструкции.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предлоги обособленных дополнений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вводят уточняющие или ограничивающие добавления к основному сообщению.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предлогу можно понять, какую смысловую роль выполняет обособленное дополнение.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«Обособление дополнений»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дополнение как смысловой акцент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дополнение делает нужную часть высказывания заметнее и помогает читателю сразу увидеть, что именно уточняется, ограничивается или добавляется к основной мысли.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с предлогами кроме и за исключением подчёркивается, кто или что не входит в общий список. Это особенно ясно в коротких, наглядных предложениях.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помимо и сверх помогают показать, что к уже названному признаку, действию или условию прибавляется ещё один смысловой элемент, не нарушая основного сообщения.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смысл и 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важно не само по себе, а как средство точной передачи мысли. Запятые показывают, где начинается уточнение и где заканчивается основная часть предложения.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обособленное дополнение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значение конструкции и место запятых.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исключения: кроме, за исключением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предлога показывают, что один или несколько предметов не входят в общий состав. Это помогает точно указать, кто именно не участвует в действии или не относится к группе.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такие конструкции звучат очень естественно: Все ученики пришли, кроме Саши. На экскурсию поехали все, за исключением двух человек.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отделить исключение от основной части предложения. Благодаря этому читатель сразу видит, где заканчивается общий ряд и где начинается уточняющее ограничение.
</a:t>
            </a:r>
            <a:endParaRPr lang="en-US" sz="10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2246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добавления и присоединения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показывает, что к уже названному признаку или действию добавляется ещё один. В предложении появляется новый смысловой слой, но основная мысль не меняется.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сверх подчёркивает прибавление к норме, объёму или обычному количеству. Он часто связан с представлением о чём-то дополнительном, выходящем за пределы ожидаемого.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показывает присоединение одного факта к другому. Она помогает соединить два признака, занятия или действия в одном сообщении без противопоставления.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значений помогает не путать замещение с обычным обстоятельством и точнее ставить запятые в 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«Обособление дополнений»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помогают различать обособленные дополнения.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предлогов в обособленных дополнениях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определить, какую смысловую роль играет обособленное дополнение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конструкции может выражать разные значения, поэтому важно учитывать предлог и общий смысл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«Обособление дополнений»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 в учебных примерах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 дополнений»; данные для иллюстрации распределения по значениям.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встречаются короткие предложения с одним уточняющим оборотом и одной запятой.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связана с ограничением и дополнением смысла, а значение замещения требует более внимательного разбора.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и интонация в обособленных дополнениях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без запятой уточняющая часть звучит слитно с основной мыслью. Читатель воспринимает её как обычное продолжение сообщения, поэтому оттенок исключения или добавления становится менее заметным. Именно на этом контрасте строится школьное сравнение вариантов.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выделить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появляется, голос на мгновение останавливается, и оборот слышится как отдельный смысловой отрезок. Так легче заметить, что автор уточняет список, показывает замену или вводит дополнительное замечание. На письме это передаётся знаками препинания.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особенно нужна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уточняющая конструкция стоит перед основной частью предложения, её легче выделить запятой. Так сразу видно, что оборот задаёт рамку смысла, а не является главным сообщением.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запятая нужна при словах кроме и за исключением. Они показывают, кто или что не входит в общий список, поэтому смысловой разрыв между частями предложения хорошо заметен.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добавления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предлогах помимо, сверх и наряду с оборот обычно присоединяет новый смысл к уже сказанному. Запятая помогает не смешивать основную мысль и дополнительное сообщение об одном и том же предмете.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предлогом вместо запятая особенно полезна, когда нужно подчеркнуть неожиданную замену действия или предмета. Она помогает читателю сразу увидеть, что ожидаемое не произошло, а возник другой вариант.
</a:t>
            </a:r>
            <a:endParaRPr lang="en-US" sz="10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пунктуации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обособленного дополнения и проверки запятых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типичные ошибки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не заметить границу оборота и оставить его без запятых. Тогда уточняющая часть сливается с основным сообщением, и смысл предложения становится менее точным.
</a:t>
            </a:r>
            <a:endParaRPr lang="en-US" sz="1219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членами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принимает обособленное дополнение за обычное обстоятельство или дополнение без выделения. Чтобы избежать ошибки, нужно смотреть не только на форму, но и на роль оборота в предложении.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чтение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конструкцию слишком быстро, она кажется частью главного сообщения и теряет уточняющий оттенок. Полезно делать паузу и проверять, что именно выделяет автор: исключение, добавление или замену.
</a:t>
            </a:r>
            <a:endParaRPr lang="en-US" sz="1189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кроме, помимо и вместо легко перепутать, если не определить значение. Первый и второй обычно связаны с исключением или добавлением, а третий показывает замену одного другим.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9128"/>
            <a:ext cx="4389600" cy="1943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Необособленное и обособленное употребление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запятые меняют смысл и интонацию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не только от предлога, но и от того, насколько оборот выделяется по смыслу и интонации.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обособления дополнений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 шагам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грамматическую основу предложения. Это помогает понять, где заканчивается главная мысль и какие слова относятся к дополнительному уточнению.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ищут второстепенный член с предлогом и проверяют, связан ли он с групповыми словами кроме, помимо, за исключением, вместо, сверх, наряду с, включая.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устанавливают смысл оборота: исключение, добавление, замещение или включение. От значения зависит, нужно ли выделять конструкцию запятыми.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пунктуацию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предложение читают целиком и смотрят, не нарушает ли оборот ясность сообщения. Если пауза и смысл требуют выделения, ставят нужные запятые.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теме обособленных дополнений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учебной мини-проверки по теме; баллы указаны по шкале из 10.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с короткими предложениями ученикам было проще работать с привычными примерами, чем с редкими оборотами.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распознаётся значение исключения, а самая трудная зона — предлог вместо и значение замещения.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текстов и 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легко встретить фразы вроде: кроме задания, помимо учебника, за исключением двух случаев. Они помогают точно показать, что входит в список, а что из него исключено. Для ученика такие примеры удобны тем, что смысл сразу связан с правилами.
</a:t>
            </a:r>
            <a:endParaRPr lang="en-US" sz="927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отвечает, ему иногда нужно заменить ожидаемое слово или действие другим. Тогда естественно звучит конструкция вроде: вместо ответа он улыбнулся. Такой оборот делает сообщение точным и помогает показать неожиданную смену действия без лишних слов.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и устной речи обособленные дополнения делают высказывание аккуратным и понятным. Фраза с запятыми заметнее, потому что читатель сразу видит границу уточнения. Это особенно полезно, когда нужно перечислить, исключить или заменить что-то в сообщении.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6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дополнений помогает точнее писать и говорить
</a:t>
            </a:r>
            <a:endParaRPr lang="en-US" sz="336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дополнения делают простое предложение яснее, потому что выделяют исключение, добавление или замену. Если узнавать предлог и видеть смысл оборота, запятые ставятся увереннее и без 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2026-05-28T14:55:17Z</dcterms:created>
  <dcterms:modified xsi:type="dcterms:W3CDTF">2026-05-28T14:55:17Z</dcterms:modified>
</cp:coreProperties>
</file>