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Глинки звучит как единый голос народа, сильный и торжественный.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из оперы «Жизнь за царя»: как звучит голос народа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и его знаменитая опера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создал одну из главных русских опер. Сначала она называлась «Иван Сусанин», а потом стала известна как «Жизнь за царя». В ней хор не просто сопровождает действие, а помогает рассказать историю всей страны.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история в опере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тревожное время в Русской земле, когда людям приходится жить с опаской и надеждой.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Ивана Сусанина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Сусанин уводит врагов в сторону, чтобы спасти молодого царя Михаила Романова, и жертвует собой.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памяти и верности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звучит как рассказ о смелости, верности Родине и надежде на доброе 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большой хор на сцене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голосов — одна сила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хор стоит вместе и поёт так дружно, что кажется одной сильной командой. Каждый голос важен, но все слушаются общего ритма и мелодии.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хор звучит широко и ровно. Такое пение создаёт ощущение, будто на сцене говорит целый народ, а не отдельные люди.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хор так важен в этой опере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многих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передаёт чувства сразу большой группы: страх, верность, радость и надежду. Благодаря этому история становится общей, а не только личной.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слышны искренние переживания людей. Музыка помогает почувствовать, как они волнуются, поддерживают друг друга и не теряют силы духа.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сцены связывают музыку с судьбой страны. Они звучат торжественно и напоминают, что народ в этой опере — настоящий герой.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Запоминающееся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многие голоса поют вместе, музыка становится особенно яркой. Такой хор легко запоминается и долго остаётся в памяти слушателя.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хоровые сцены бывают в опере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хоры звучат мягко и тепло. Они похожи на мирный разговор людей, которые живут обычной жизнью и поют вместе.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хоры звучат широко и мощно. В них слышны уверенность, сила и ощущение важного события.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хоры становятся напряжёнными и громкими. Они помогают почувствовать опасность и волнение героев.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опере хор может быть разным: ласковым, строгим и сильным. Это делает музыку живой и очень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Глинки: что в ней легко услышать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Глинки мелодии плавные и ясные. Их легко слушать, потому что они звучат спокойно и понятно, как хорошая песня, которую хочется напеть самому.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хоре чёткий, а повторения помогают запомнить музыку. Голоса часто движутся вместе, поэтому звучание получается цельным и дружным.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напоминает народную песню: она простая, светлая и близкая. Для детей это особенно удобно — мелодия не прячется, а сразу идёт навстречу.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похож на русскую песню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соединяет театр и народную традицию. Она помогает представить деревню, снег, старинные костюмы и хор, который поёт на фоне родной природы.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хоровые эпизоды у Глинки напоминают русские народные песни: они широкие, напевные и очень тёплые. В них чувствуется родная речь и спокойная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слышны в хоре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родной земле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передаёт тёплое чувство к своей стране. Оно звучит спокойно и уверенно, как добрая опора для всех героев.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верность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голоса звучат твёрже и сильнее. Музыка показывает, что люди умеют держаться вместе.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перед бедой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опасность, хор становится напряжённее. Слушатель сразу понимает: сейчас героям нелегко.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спасения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звучание светлеет и становится торжественным. Чувствуется облегчение, надежда и вера в добро.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хоровых сцен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идёт от спокойствия к торжеству.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слушатель сразу слышит разницу: один герой говорит сам за себя, а хор звучит как общий голос людей.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5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термины: ария — сольный номер, хор — произведение для нескольких голосов
</a:t>
            </a:r>
            <a:endParaRPr lang="en-US" sz="653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ария обычно звучит от одного исполнителя, а хор — от многих голосов сразу.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сцена переносит нас в прошлое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Русь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костюмы, длинные кафтаны и спокойный свет помогают представить далёкое прошлое. Когда хор выходит на сцену в такой одежде, зритель сразу чувствует эпоху старинной Руси и серьёзность происходящего.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деревня и дворец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декорация может напомнить тихую деревню, другая — тёмный лес, а третья — царские палаты. Такие смены делают историю живой и понятной даже младшим школьникам, будто они смотрят картину, которая оживает.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хор в огнях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многие певцы стоят вместе и поют под мягким торжественным светом, сцена становится особенно величественной. Кажется, что перед нами не просто спектакль, а важное историческое событие, которое хочется слушать не дыша.
</a:t>
            </a:r>
            <a:endParaRPr lang="en-US" sz="10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опера важна для русской культуры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Глинки стала одной из первых больших русских национальных опер, где родная история и музыка зазвучали как единое художественное целое.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хор перестал быть только украшением и стал выразителем чувств целого народа, поэтому слушатель слышит не одного героя, а общий голос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Глинки русские композиторы чаще обращались к хору как к важной части оперы: он помогал раскрывать сюжет, настроение и масштаб события.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показало, что русская музыка может быть и красивой, и сильной, и глубоко связанной с историей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64217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3750" y="1452442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хоровом звучании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входят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начинают не по одному, а сразу дружно. Из-за этого звук кажется цельным, как будто одна большая команда заговорила в унисон.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общий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 голосов поют согласованно, возникает ощущение дружного разговора. Слушатель легко понимает, что люди чувствуют одно и то же.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умеет звучать то тише, то громче. Такие перемены помогают передать тревогу, смелость или радость и делают сцену очень живой.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хора и их смысл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хоров в этой опере простые и ясные, поэтому даже младшие школьники быстро понимают, о чём поют герои и какой смысл несёт сцена.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часто звучат темы земли, верности, долга и любви к Родине. Эти понятные слова помогают музыке звучать искренне и очень тепло.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несложный, слушатель лучше слышит главное чувство хора. Поэтому песня запоминается легко, почти как любимая считалочка, только торжественная.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композитора и его музыкальный мир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— человек, который слышал хор по-новому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жил в 1804–1857 годах и стал одним из основоположников русской классической оперы. Его музыка связала театр, историю и народное пение, а хор он сделал настоящим участником действия, а не просто украшением сцены.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ноты и театр XIX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 портретом лежат старинные ноты и виден театр XIX века, сразу чувствуется время, в котором творил композитор. Такие детали помогают представить, как рождалась русская опера и почему имя Глинки так важно для нашей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хор запоминается особенно сильно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хор звучит в тревожных сценах, когда музыка передаёт опасность и ожидание. Тогда голоса словно собираются вместе, чтобы не дать страху победить.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запоминаются эпизоды народного единства, где много голосов звучат ровно и уверенно. В такие моменты хор похож на дружный, очень сильный круг поддержки.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хор звучит торжественно и светло, поэтому слушатель чувствует победу добра. Именно такие места чаще всего остаются в памяти после всего спектакля.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3531" y="1845400"/>
            <a:ext cx="121688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63430"/>
            <a:ext cx="198300" cy="158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представить хор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большая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легко представить, если думать о дружной семье или классе, который поёт вместе. Когда все стараются одновременно, звук становится крепче и красивее.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по опыту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не нужно долго объяснять, почему вместе лучше, чем по одному. Они это уже знают по играм, урокам и общим делам в классе.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каждый голос помогает другому, и это очень похоже на дружбу. Поэтому совместное пение вызывает у детей тёплое и радостное чувство.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хор говорит от имени народа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памяти 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сцены в опере напоминают, что музыка может хранить память о прошлом. Через общий звук слушатель чувствует не только мелодию, но и целую историю страны, как будто она оживает прямо на сцене.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большой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многие певцы начинают и заканчивают фразы вместе, возникает ощущение единства. Такой хор звучит твёрдо и торжественно, словно на сцене говорит не множество людей, а один общий народный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хор как общий голос в музыке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из оперы «Жизнь за царя» показывает, как много голосов могут слиться в одно сильное звучание. В нём слышны история, верность и надежда, поэтому он так запоминается.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2026-05-24T18:56:05Z</dcterms:created>
  <dcterms:modified xsi:type="dcterms:W3CDTF">2026-05-24T18:56:05Z</dcterms:modified>
</cp:coreProperties>
</file>