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основа обучения и повседневной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формирует опыт, помогает учиться, принимать решения и общаться.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ключ к познанию и развитию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процесс сохранения и воспроизведения информации, изученный в XIX веке учёными Эббингаузом и Павловым. Её изучение важно для усовершенствования обучения и диагностики мозга.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памяти и их особенности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и долговременная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информацию около 15–30 секунд, обеспечивая временный доступ к данным. Долговременная хранит знания и навыки годами, обеспечивая стабильность опыта.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фиксирует информацию из окружающей среды на миллисекунды, помогая быстро обрабатывать зрительные и слуховые сигналы.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память: основные функции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анализирует сигналы органов чувств, позволяя мгновенно реагировать на изменения в окружении и выделять важные стимулы.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 в сенсорной памяти длится лишь тысячные доли секунды, что важно для создания непрерывного восприятия мира.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помогает различать смену кадров в фильмах и распознавать звуки, обеспечивая целостность восприятия.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память: роль и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от 5 до 9 элементов информации в течение 15–30 секунд, что помогает запомнить временные данные, например, список покупок.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запоминание имени нового знакомого на короткий срок до более глубокого усвоения или забывания.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память: надежное хранилище знаний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почти неограничена по объёму и может сохранять информацию на годы и десятилетия.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знания и воспоминания на протяжении всей жизни, позволяя использовать опыт в разных ситуациях.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учебные материалы, прошлые события и навыки, такие как правила математики или воспоминания о путешествиях.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памяти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сенсорной, кратковременной и долговременной памяти.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памяти имеет разные сроки хранения и объёмы, что обеспечивает эффективную обработку информации.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память: базовые процессы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преобразование информации в форму, удобную для хранения в мозге. Хранение гарантирует фиксацию данных на нужный срок.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— процесс извлечения и использования сохранённой информации в нужный момент, например, при ответе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забывания Эббингауза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быстрое снижение запоминания в первые минуты и замедленное забывание спустя время.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выявляют необходимость регулярного повторения для сохранения знаний.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Эббингауза, XIX век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память подростков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ночной сон повышает способность мозга эффективно обрабатывать и сохранять информацию.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усталость снижают концентрацию внимания, ухудшая процесс запоминания и воспроизведения.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мозг необходимыми веществами для поддержания когнитивных функций.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 мотивация усиливают усвоение нового материала и активизируют процессы памяти.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память: взаимосвязь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играет ключевую роль в процессе запоминания: только информация, на которую мы сосредоточены, успешно переходит в память для дальнейшего усвоения.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школьники, занимающиеся в тишине, усваивают на 20% больше материала по сравнению с теми, кто учится в шумной обстановке, где снижается концентрация.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память: явная и неявная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Явная память связана с осознанным запоминанием фактов, событий и знаний, которые мы можем сознательно воспроизвести или вспомнить при необходимости.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Неявная память отвечает за автоматические навыки и привычки, которые выполняются без сознательных усилий, например, умение водить велосипед или писать ручкой.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могут служить запоминание дат исторических событий в явной памяти и навык плавания, который сохраняется благодаря неявной памяти даже после длительного перерыва.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человека и компьютера: различия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человека учитывает эмоции и личный опыт, что делает воспоминания субъективными и изменчивыми. Человек способен искажать вспоминания под влиянием чувств.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 данные объективно и точно без личностных оттенков, но не способен интерпретировать или изменять информацию, а также испытывать эмоции, влияющие на запоминание.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Мнемотехники и упражнения: тренировка памяти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1 — Создание ассоциаций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обучение связыванию новой информации с яркими образами и знакомыми предметами для укрепления запоминания.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3 — Составление ментальных карт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визуальные схемы для упорядочивания знаний, что облегчает понимание и воспроизведение информации.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2 — Повторение материала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повторения помогают перенести содержание из кратковременной памяти в долговременную.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4 — Физические упражнения и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и чтение способствуют улучшению когнитивных функций и поддерживают здоровье 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повторения на качество запоминания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многоразовое повторение заметно улучшает удержание информации в памяти подростков.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оказывает существенное положительное влияние на долговременное запоминание и укрепление знаний.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когнитивной психологии,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памяти в жизни подростков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учебе благодаря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память позволяет подросткам быстро усваивать новые темы и успешно подготовиться к экзаменам, что повышает их уверенность и мотивацию к обучению.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спорте и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правил игры и тренировочных схем помогает улучшить результаты в спорте, а творческие проекты выигрывают от использования обширных знаний и идей.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 способствует запоминанию имён и предпочтений друзей, что укрепляет отношения и помогает лучше понимать окружающих в повседневной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памяти: причины, проявления и профилактика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усталость и дефицит сна ухудшают концентрацию и снижают эффективность запоминания, что сказывается на учёбе и повседневных делах.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внимательное отношение к психическому здоровью, регулярные упражнения для мозга и осторожность при занятиях спортом для предотвращения травм.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Амнезия часто развивается из-за травм головы или сильного стресса, проявляясь в неспособности вспомнить недавно полученную или уже известную информацию.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Гиннесса фиксирует запоминание более 70 000 цифр числа π, подтверждая исключительный потенциал человеческой памяти в области дробных чисел.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рекордов Гиннесса, 2022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70 000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числа π запомнен рекордсменом, демонстрируя уникальные возможности человеческой памяти.
</a:t>
            </a:r>
            <a:endParaRPr lang="en-US" sz="23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памяти и 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механизмы памяти в искусственном интеллекте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модели памяти человеческого мозга, чтобы создать искусственный интеллект, который может учиться и адаптироваться подобно человеку.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борьбы с нарушениями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лекарства и когнитивные тренировки, направленные на замедление возрастных изменений и улучшение памяти у пожилых людей.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ключ к развитию и будущим открытиям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играет основную роль в формировании личности и обучении. Современные исследования открывают новые пути её улучшения и поддержания здоровья мозга.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2026-05-09T00:54:27Z</dcterms:created>
  <dcterms:modified xsi:type="dcterms:W3CDTF">2026-05-09T00:54:27Z</dcterms:modified>
</cp:coreProperties>
</file>