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Числительные, обозначающие целые числа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правильно писать и изменять целые числительные.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целые числительные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числительные окружают нас каждый день: в возрасте, адресах, расписании, покупках и учебных заданиях. Чтобы писать их без ошибок, важно понимать формы слов и связь с существительными.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целыми числами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числа не имеют дробной части и обозначают точное количество предметов, людей, явлений или действий: 0, 1, 5, 12, 48, 300.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им соответствуют количественные числительные. Они отвечают на вопрос сколько? и помогают назвать число точно, без размытых формулировок.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в сообщениях, задачах и объяснениях, где важна точность. Именно поэтому целые числительные часто встречаются в учебных и бытовых текстах.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 одного слова: один, семь, десять. Сложные включают две основы и пишутся слитно: одиннадцать, пятьдесят, восемьсот.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образованы из нескольких слов: двадцать три, сто пятнадцать, две тысячи двадцать четыре. От их строения зависит и написание, и изменение по падежам.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 составные числительные
</a:t>
            </a:r>
            <a:endParaRPr lang="en-US" sz="23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числительные 1–5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числительные изменяются по-разному, а формы 1, 2 и 5 особенно заметно отличаются.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числительных 1, 2 и 5 разные модели изменения; род и падеж особенно важны для формы 1 и 2.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 его формы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согласуется с существительным в роде и числе: один карандаш, одна книга, одно окно. В нужной форме оно изменяется по падежам.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форма одни употребляется в особых случаях: одни ножницы, одни часы, одни ворота. Такие примеры нужно запоминать отдельно.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один может входить и в составные числительные: двадцать один ученик. В таких случаях оно всё равно сохраняет свою грамматическую роль.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два, три, четыре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 и четыре существительное обычно стоит в родительном падеже единственного числа: два окна, три тетради, четыре ученика.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форм два/две, оба/обе различается род: два стола, две книги; оба брата, обе сестры. Это важное правило для точного высказывания.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часто встречаются в задачах, ответах и повседневной речи, поэтому их формы нужно знать уверенно и без 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1344" y="13878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от пяти и выше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пять, шесть, семь и дальше существительное ставится в родительном падеже множественного числа: пять книг, восемь тетрадей.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сотни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сохраняется в числах с десятками и сотнями: сорок страниц, сто книг, двести учеников. Форма существительного не меняет смысл.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тетрадях, задачах и ответах такая форма особенно важна. Ошибка в окончании сразу делает запись неточной и грамматически неверной.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форму существительного после числительного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цифра числа подсказывает нужный падеж существительного, а числа 11–14 имеют особое правило.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составные числительные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составных числительных изменяется каждое слово: двадцати трёх, двадцатью тремя, о двадцати трёх. Поэтому при склонении нужно следить не только за последним словом, но и за всей формой.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рядом с таким числительным подчиняется последнему числу: двадцать один ученик, тридцать две страницы, сто три книги. Именно последняя цифра определяет нужный падеж.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числительные чаще встречаются в учебной речи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по разным предметам особенно часто встречаются составные числительные: они нужны для дат, номеров, страниц и ответов с несколькими числами.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формы оказываются наиболее востребованными, потому что точнее передают сложные записи и школьные данные.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типам числительных в учебной речи.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и целые числа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обозначают место предмета в ряду: первый, второй, десятый, двадцать третий. Они отвечают на вопрос какой? и уточняют порядок.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форме они похожи на прилагательные: изменяются по родам, числам и падежам. Поэтому говорят: первый урок, первая страница, первые задания.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нужно отличать от количественных, которые называют именно количество: три тетради, пять книг, двадцать учеников. У каждого вида своя задача в речи.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 и названиях событий порядковые формы особенно удобны: 1 сентября, 9 Мая, 12 апреля. Они делают сообщение точным и понятным.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047483"/>
            <a:ext cx="3812100" cy="15192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числительные и случаи употребления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 какими существительными и в каких случаях употребляются особые числительные.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числительные сочетаются только с определёнными группами существительных, поэтому важно учитывать значение и форму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особых числительных в русском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употреблении числительных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род и говорят два книга вместо две книги. Правильная форма зависит от существительного и его рода, а не только от самого числа.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в падежах составных числительных. В них нужно изменять каждую часть: трёхсот сорока пяти, тремястами сорока пятью, о трёхстах сорока пяти.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про особое правило для чисел 11–14. После них существительное ставится в родительном множественного числа: одиннадцать книг, четырнадцать тетрадей.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формы с мягким знаком и словами тысяча, миллион, миллиард. Такие слова нужно писать и изменять особенно внимательно, проверяя каждую часть.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повседневной жизни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не только на уроках: без них трудно записать расписание, цену покупки, счёт в игре или время начала встречи.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числительные нужны там, где важны точность и краткая запись информации. Это делает их частью повседневного общения.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типичных ситуаций употребления числительных.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 датах, времени и адресах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памятные дни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датах обычно употребляются порядковые числительные: 1 сентября, 12 апреля, 9 Мая. Они называют день месяца и делают запись официальной и точной.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адреса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времени и адресах чаще нужны количественные числительные: семь часов, двадцать минут, дом 15, кабинет 204. Такие формы помогают быстро найти нужную информацию.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числительного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форму числительного и правильный падеж существительного.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031" y="17310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2581" y="1731004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39856" y="17310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37131" y="1731004"/>
            <a:ext cx="234413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целых числительных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Один, одна, одно; два, две помогают увидеть род и число существительного. Эти формы особенно важны при согласовании в простых примерах и составных числительных.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4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 четыре часто требуют родительного падежа единственного числа после себя. Такие формы встречаются в учебных задачах и описаниях количества предметов.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и 10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десять показывают правило родительного множественного числа. По ним легко проверять, как должно стоять существительное после числительного.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и 20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Одиннадцать и двадцать помогают запомнить особые случаи написания и употребления. Число 11–14 требует отдельного внимания при выборе формы существительного.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167750"/>
            <a:ext cx="1559700" cy="18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и 1000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 и тысяча встречаются в датах, задачах и числах с сотнями. Они показывают, как важно уметь читать и изменять большие числительные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правильных сочетаний числительных с существительными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меняется форма существительного в зависимости от числа и последней цифры числительного.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существительного зависит не только от самого числа, но и от последней цифры в составе числительного. Числа 11–14 имеют особое правило.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согласования числительных с существительными в русском языке.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целых числительных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числительные помогают точно называть количество и порядок. Чтобы не ошибиться, нужно учитывать их строение, падеж и форму существительного рядом. Эти правила пригодятся и на уроках, и в повседневной речи.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2026-05-23T09:47:20Z</dcterms:created>
  <dcterms:modified xsi:type="dcterms:W3CDTF">2026-05-23T09:47:20Z</dcterms:modified>
</cp:coreProperties>
</file>