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Crime: лексика, причины, виды и общественные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Преступность: лексика, причины, виды и последствия для общества.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Crime помогает говорить о законе, безопасности и ответственности, а также читать новости и обсуждать реальные социальные проблемы на английском языке. Она расширяет словарь старшеклассника и учит аргументировать свою позицию.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Crime на уроках английского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Crime: ключевая лексика и базовые определения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crime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 — это действие, нарушающее закон и влекущее наказание. К этой теме относятся слова criminal, offence, offender, law, punishment, legal и illegal, которые задают базовую рамку обсуждения.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часто встречаются victim, witness и suspect. Эти слова помогают точно описывать роли людей в правонарушении и понимать, кто пострадал, кто видел событие и кто может быть причастен.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преступления важны steal, rob, break into, attack, damage, threaten, arrest, charge, sentence и fine. Они показывают не только само действие, но и реакцию полиции и суда.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старшей ступени особенно важно различать близкие по смыслу слова: theft и robbery, lie и fraud, violence и threat. Такие оттенки значения влияют на точность перевода и анализа текста.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социальных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нужна не только для словаря, но и для обсуждения общества. Через неё учащиеся говорят о справедливости, рисках, ответственности и мерах профилактики правонарушений.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употребительные группы преступлений и их английские обозначения в 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слова theft, robbery, assault и arson: они встречаются в разных типах текстов и помогают быстро определить характер преступления.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Crime, школьные тексты и новостные заметки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преступлений и английские названия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исчезновение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пропал телефон, и сначала никто не заметил подозрительного движения. Такой случай обычно описывают словом theft: вещь исчезает тайно, без прямого столкновения с жертвой. Именно поэтому в новостях это слово часто связано с мелкими, но частыми правонарушениями.
</a:t>
            </a:r>
            <a:endParaRPr lang="en-US" sz="94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на виду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тёмной улице преступник потребовал кошелёк, угрожая прохожему. Здесь подходит robbery, потому что в ситуации есть сила или угроза силы. В учебных текстах это слово подчёркивает открытый характер преступления и прямое давление на человека.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 дом
</a:t>
            </a:r>
            <a:pPr algn="ctr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дома была взломана ночью, хотя хозяева спали и никого не видели. Такой эпизод называют burglary: преступление связано с незаконным проникновением в помещение с целью кражи. Эта деталь помогает отличать его от robbery и theft.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Кража, грабёж и разбой: как различать близкие понятия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не объясняет всё поведение, но помогает понять, почему человек идёт на нарушение закона.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выгода выглядит самым сильным стимулом, а давление сверстников особенно заметно у 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учебной лексики по теме Crime; схема мотивов для анализа в классе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мотивы преступлений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преступности: личные и социальные факторы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Импульсивность, слабый самоконтроль и агрессия повышают риск необдуманных поступков. Если человек легко поддаётся эмоциям, он быстрее принимает решение, не оценивая последствия своих действий.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Бедность, семейные конфликты, безработица и неблагополучное окружение создают условия, в которых нарушение правил становится более вероятным. Среда может усиливать уязвимость даже при нормальных личных качествах.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решающим становится давление компании, особенно если подросток боится потерять признание группы. В такой ситуации преступление воспринимается как способ быть «своим» и не выделяться.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тексты подчёркивают: преступность редко возникает из-за одного фактора. Обычно личные черты, семейная ситуация и социальная среда действуют одновременно и усиливают друг друга.
</a:t>
            </a:r>
            <a:endParaRPr lang="en-US" sz="13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преступное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 и переходов, описывающая путь от риска к более серьёзным нарушениям.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преступность и типичные риски для школьников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843575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преступность часто начинается с shoplifting, vandalism или bike theft. На первый взгляд такие действия кажутся незначительными, но именно они формируют привычку нарушать правила и снижать чувство личной ответственности.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4054484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Bullying, cyberbullying и агрессивное поведение в школе создают опасную атмосферу для всех участников. Подростки нередко не замечают, что психологический вред может быть не менее серьёзным, чем материальный ущерб.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4272205" y="33510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признания, скука и стремление выглядеть взрослее подталкивают к рискованным поступкам. Если компания одобряет нарушение, подростку труднее остановиться и сохранить собственные границы.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6483368" y="11796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scams, поддельные сообщения и участие в сомнительных чатах делают цифровую среду особенно уязвимой. Ошибка в сети может привести не только к потере денег, но и к распространению личных данных.
</a:t>
            </a:r>
            <a:endParaRPr lang="en-US" sz="1121" dirty="0"/>
          </a:p>
        </p:txBody>
      </p:sp>
      <p:sp>
        <p:nvSpPr>
          <p:cNvPr id="15" name="Text 6"/>
          <p:cNvSpPr txBox="1"/>
          <p:nvPr/>
        </p:nvSpPr>
        <p:spPr>
          <a:xfrm>
            <a:off x="6694277" y="2265375"/>
            <a:ext cx="23544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«маленькое» нарушение может повлиять на репутацию, доверие взрослых и будущие возможности. Поэтому в старшей школе важно говорить не только о запретах, но и о навыке вовремя остановиться.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основные роли участников преступления и точнее употреблять лексику в текстах и обсуждении.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 смешивать offender и accomplice: первый совершает преступление, а второй помогает ему, не будучи главным исполнителем.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Crime; терминология правовой сферы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преступления и их роли в английской лексике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преступления и последствия для человека и общества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Victim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Victim — это человек, который пострадал от преступления и часто нуждается не только в защите, но и в поддержке. Последствия затрагивают здоровье, имущество, эмоциональное состояние и повседневную жизнь.
</a:t>
            </a:r>
            <a:endParaRPr lang="en-US" sz="1381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ущерб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тревога, стресс и потеря доверия к людям нередко сохраняются дольше, чем сам инцидент. У школьников это может отражаться на сне, концентрации и успеваемости.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личных вещей, денег или данных приводит к прямому финансовому ущербу и дополнительным расходам на восстановление. Даже небольшая потеря может надолго нарушить чувство безопасности.
</a:t>
            </a:r>
            <a:endParaRPr lang="en-US" sz="1314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несёт расходы на работу полиции, судов и системы реабилитации, а также сталкивается с ростом недоверия. Особенно заметны последствия bullying, online harassment и краж личных вещей.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ущерб не ограничивается отдельной жертвой: он затрагивает бюджет, институты правосудия и повседневную безопасность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ощутимы материальный и психологический ущерб; именно они запускают долгий цепной эффект для семьи, школы и 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8. Crime, подготовлена на основе обобщения типичных последствий преступности.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преступности: что страдает сильнее всего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следствие и суд в системе правосудия
</a:t>
            </a:r>
            <a:endParaRPr lang="en-US" sz="2974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Обнаружение и задержание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фиксирует событие, реагирует на сообщение и при необходимости задерживает подозреваемого, чтобы предотвратить дальнейший вред и собрать первичную информацию.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доказательств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устанавливает обстоятельства дела, собирает evidence, опрашивает witnesses и проверяет версии сторон, чтобы отделить факты от предположений.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Судебное рассмотрение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суде рассматриваются доказательства, выступают prosecution и defence, а judge или jury оценивают материалы дела и правовую сторону конфликта.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Решение и наказание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trial выносится verdict, после чего определяется sentence или оправдание. Дальше следует исполнение решения и контроль его соблюдения.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уголовного дела: от сообщения до приговора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системе criminal justice и ключевые правовые гарантии
</a:t>
            </a:r>
            <a:endParaRPr lang="en-US" sz="282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преступности в школе, семье и обществе
</a:t>
            </a:r>
            <a:endParaRPr lang="en-US" sz="2895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взрослые замечают тревожные признаки, тем выше шанс остановить рискованное поведение. Разговор, внимание к эмоциям и помощь психолога часто предотвращают серьёзные нарушения.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 помогает подростку обсуждать трудности до того, как они перерастут в проблему. Доверие, ясные границы и контроль интернет-рисков работают вместе.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школа снижает вероятность конфликтов, прогула и травли. Кружки, спорт и совместные проекты дают подросткам признание, занятость и понятные правила взаимодействия.
</a:t>
            </a:r>
            <a:endParaRPr lang="en-US" sz="1255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эффективнее, когда школа, родители и общественные службы действуют согласованно. Legal education и своевременное вмешательство уменьшают число повторных нарушений.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288996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27" y="1288996"/>
            <a:ext cx="231788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311766"/>
            <a:ext cx="274200" cy="219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10891" y="3150036"/>
            <a:ext cx="264900" cy="264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20901" y="3172806"/>
            <a:ext cx="274200" cy="21936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Киберпреступления и цифровая безопасность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1355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атак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Hacking, phishing, identity theft и online fraud — самые частые формы cybercrime, с которыми сталкиваются пользователи. Во всех случаях преступник использует доверие, невнимательность или уязвимости аккаунта.
</a:t>
            </a:r>
            <a:endParaRPr lang="en-US" sz="1179" dirty="0"/>
          </a:p>
        </p:txBody>
      </p:sp>
      <p:sp>
        <p:nvSpPr>
          <p:cNvPr id="20" name="Text 3"/>
          <p:cNvSpPr txBox="1"/>
          <p:nvPr/>
        </p:nvSpPr>
        <p:spPr>
          <a:xfrm>
            <a:off x="4067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 повторно используемые пароли делают аккаунты лёгкой целью. Сильная комбинация символов и двухфакторная аутентификация заметно повышают уровень защиты.
</a:t>
            </a:r>
            <a:endParaRPr lang="en-US" sz="1200" dirty="0"/>
          </a:p>
        </p:txBody>
      </p:sp>
      <p:sp>
        <p:nvSpPr>
          <p:cNvPr id="21" name="Text 4"/>
          <p:cNvSpPr txBox="1"/>
          <p:nvPr/>
        </p:nvSpPr>
        <p:spPr>
          <a:xfrm>
            <a:off x="6779375" y="160132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сайты и сообщения-ловушки часто выглядят убедительно. Проверка адреса, отправителя и контекста помогает не попасться на scam или вредоносную страницу.
</a:t>
            </a:r>
            <a:endParaRPr lang="en-US" sz="1171" dirty="0"/>
          </a:p>
        </p:txBody>
      </p:sp>
      <p:sp>
        <p:nvSpPr>
          <p:cNvPr id="22" name="Text 5"/>
          <p:cNvSpPr txBox="1"/>
          <p:nvPr/>
        </p:nvSpPr>
        <p:spPr>
          <a:xfrm>
            <a:off x="260519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раскрытие личной информации облегчает шантаж, взлом и кражу данных. Настройки privacy в социальных сетях и мессенджерах уменьшают цифровые риски.
</a:t>
            </a:r>
            <a:endParaRPr lang="en-US" sz="1200" dirty="0"/>
          </a:p>
        </p:txBody>
      </p:sp>
      <p:sp>
        <p:nvSpPr>
          <p:cNvPr id="23" name="Text 6"/>
          <p:cNvSpPr txBox="1"/>
          <p:nvPr/>
        </p:nvSpPr>
        <p:spPr>
          <a:xfrm>
            <a:off x="5519855" y="3462363"/>
            <a:ext cx="17943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Поддельные сообщения от «банка», «друга» или продавца особенно опасны для подростков, потому что выглядят привычно. Осторожность в чатах и онлайн-покупках становится базовым навыком.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угроза часто начинается не с техники, а с доверчивости пользователя и спешки при ответе на сообщение или ссылку.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риск — social engineering: он сочетает психологическое давление и обман, поэтому распознать его сложнее, чем техническую атаку.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цифровой безопасности подростков, составлена для анализа типичных рисков.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риски для подростков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Наказание, исправление и ресоциализация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наказания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в праве выполняет несколько задач: оно ограничивает опасное поведение, защищает общество и показывает, что нарушение закона имеет последствия. Однако этим его смысл не исчерпывается.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несовершеннолетних особенно важны меры, которые помогают осознать ошибку без разрушения будущего: общественные работы, restitution, supervision и образовательные программы.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норме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Ресоциализация означает восстановление социальных связей, навыков и доверия к правилам. Она снижает риск повторного правонарушения и поддерживает возвращение к обычной жизни.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подходов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Punishment и rehabilitation не противоречат друг другу: первое обеспечивает ответственность, второе — шанс на изменение. Такой баланс делает правовую систему более справедливой и эффективной.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04634"/>
            <a:ext cx="4328400" cy="2552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уменьшают риск конфликтов, давления со стороны сверстников и цифровых 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формируется через самоконтроль, поддержку взрослых и понимание последствий; именно эти факторы сильнее всего снижают риск нарушений.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Unit 8. Crime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законопослушное поведение снижает риск правонарушений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Crime: от словаря к ответственному поведению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Crime помогает говорить о праве, рисках и последствиях без упрощений: он развивает словарь, критическое мышление и понимание того, как личный выбор влияет на безопасность людей и общества.
</a:t>
            </a:r>
            <a:endParaRPr lang="en-US" sz="3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2026-05-31T17:06:35Z</dcterms:created>
  <dcterms:modified xsi:type="dcterms:W3CDTF">2026-05-31T17:06:35Z</dcterms:modified>
</cp:coreProperties>
</file>