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Майков. «Осень»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осени в стихах Аполлона Майкова.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Майков и его стихи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Николаевич Майков — русский поэт XIX века, который особенно тонко писал о природе. Его стихи помогают заметить, как меняются времена года, и легко читаются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осень показана как красивое и немного грустное время. Лето уже уходит, а природа тихо меняется, словно прощается с теплом.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рисует знакомые детям образы: жёлтые листья, прохладный воздух, спокойное небо и лёгкий ветер. Всё это создаёт ясную картину осеннего дня.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на осень внимательно. В ней есть не только увядание, но и особая, светлая красота.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возникают деревья, опавшие листья и тихий ветер. Картина кажется простой и очень знакомой. Её легко представить на школьной прогулке.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заметны золотые, жёлтые, красные и серые оттенки. Они делают осень яркой, но не пёстрой, а спокойной и немного задумчивой.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природа готовится к зиме, у Майкова она остаётся нарядной. Осень не пугает, а мягко приглашает смотреть и удивляться.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здесь спокойное и тихое, как прогулка без спешки. Читатель словно идёт по аллее и слушает, как шуршат листья под ногами.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в стихотворении светлая. Она не расстраивает, а помогает почувствовать, что осень — красивое и важное время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картину осени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слова, связанные с цветом, движением и тишиной. Благодаря этому читатель легко представляет листья, небо, прохладу и осенний шорох.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стихотворение живым. Оно не просто рассказывает об осени, а будто рисует её прямо перед глазами.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простые, точные слова. Они помогают младшему школьнику не запутаться, а сразу увидеть, услышать и почувствовать осень.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будто оживает. Листья не просто лежат на земле, а кружатся и летят, как маленькие золотые самолётики.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ощущается как настоящий гость. Он проходит по деревьям, трогает листву и тихо напоминает, что пора прощаться с летом.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осень кажется не скучной, а интересной. У неё есть движение, характер и своё настроение, почти как у живого существа.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поэтической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мягко. Его строки легко читать вслух, будто спокойную осеннюю песенку.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стихам идти ровно и уверенно. Из-за этого текст хорошо запоминается и приятно звучит.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делают речь выразительной. Они помогают почувствовать шелест листьев и тихий осенний темп.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— осенний лист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 — один из самых заметных образов стихотворения. Он показывает, как меняется природа, и напоминает: у каждого времени есть своё движение и свой цвет.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жёлтый или оранжевый лист легко представить на дорожке, на ладони ребёнка или рядом с деревом. Такой образ особенно близок и понятен школьнику.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жёлтый или оранжевый лист легко представить на дорожке, на ладони ребёнка или рядом с деревом. Такой образ особенно близок и понятен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стихотворении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сделать осень наглядной. Читатель быстрее замечает, как листья движутся, а пейзаж становится ярким и понятным.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природу похожей на живое существо. Она словно умеет двигаться, меняться и разговаривать с читателем без слов.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увидеть обычную осень по-новому. Даже знакомая аллея начинает казаться чуть волшебной.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школьнику так легче представить картину стихотворения. Образы становятся ясными, а чтение — интересным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черта — перемены в природе. Майков показывает, как лето уходит, а осень вступает в свои права тихо, красиво и немного задумчиво.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цвета осени: поэт рисует её через жёлтые, золотые и красноватые оттенки. Так обычный пейзаж становится ярким и легко представляется в воображении.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тишина. В стихотворении нет шума и суеты: слышны только лёгкий ветер, шорох листьев и спокойное дыхание осеннего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держится на нескольких ярких картинах природы, поэтому его легко пересказать и выучить почти на слух.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опорные образы делают строки ясными и запоминающимися.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Н. Майкова «Осень»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глазами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осень в стихотворении похожа на знакомую прогулку после уроков: листья шуршат под ногами, воздух становится прохладнее, а вокруг всё меняется спокойно и красиво.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понятен младшему школьнику, потому что он узнаёт свои впечатления: парк, аллею, ветер и жёлтую листву. Стихотворение будто говорит: «Посмотри, это твоя осень».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понятен младшему школьнику, потому что он узнаёт свои впечатления: парк, аллею, ветер и жёлтую листву. Стихотворение будто говорит: «Посмотри, это твоя осень».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знакомой осенью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жёлтые листья, воздух становится свежее, а деревья постепенно теряют летнюю густоту. Осень ещё не торопится, но уже заметна каждому.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 ложится на дорожки, небо выглядит тише, а прогулка становится короче и спокойнее. Именно такие детали особенно близки стихотворению Майкова.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готовится к зиме, и в пейзаже остаются сдержанные краски, мокрые тропинки и прохладный ветер. Текст помогает увидеть в этом особую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на окружающий мир. Даже обычные листья, небо и тропинка становятся интересными, если замечать их цвет, движение и настроение.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природу нужно беречь и любить. Осень не стоит считать скучной: у неё есть своя неповторимая красота, которую легко пропустить в спешке.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что каждое время года ценно по-своему. У лета, осени, зимы и весны разные краски, но у каждого есть своё очарование.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природа увядает, она не теряет красоты. Майков показывает, что в осени есть тихое очарование и особая радость наблюдения.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проходит через всё произведение: осень красива в своих изменениях.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основной идеи стихотворения А. Н. Майкова «Осень»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осень в стихах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плавное и мягкое, как спокойный шаг по парку. Ритм не спешит, поэтому строки легко читать вслух без напряжения.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речь музыкальной. Из-за этого осенние картины не просто описываются, а словно тихо звучат прямо перед читателем.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помогает почувствовать задумчивое настроение. Кажется, будто сама природа говорит негромко, чтобы не нарушить осеннюю тишину.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 природе в поэзии Майкова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в осеннем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лежат сухие листья, а берёзы уже стали светлее и прозрачнее. Мягкий свет ложится на стволы и траву, и обычный парк кажется особенно тихим и чистым. Такой пейзаж легко представить по стихам Майкова.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Тропа, ветер и шорох листвы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тропинка уходит вдаль, а ветер осторожно поднимает листья с земли. В этом движении есть спокойствие, а не спешка. Поэт умеет показать природу так, будто она сама рассказывает свою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пересказать стихотворение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знак осени: они желтеют, кружатся и тихо опускаются на землю. По этому слову легко вспомнить осеннюю картину и её перемены.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не резкий, а лёгкий и прохладный. Он помогает почувствовать движение в природе и передаёт спокойное осеннее дыхание.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делает пейзаж задумчивым и мягким. Благодаря ей осень кажется не пустой, а особенно внимательной и красивой в своей спокойной перемене.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объединяет все образы стихотворения: деревья, небо, листья и воздух. Оно помогает пересказать текст цельно и просто своими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которую хочется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Майкова помогает увидеть, что даже тихая осень может быть яркой и красивой. Оно учит смотреть внимательно, замечать детали и радоваться красоте родной природы.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2026-05-24T07:36:21Z</dcterms:created>
  <dcterms:modified xsi:type="dcterms:W3CDTF">2026-05-24T07:36:21Z</dcterms:modified>
</cp:coreProperties>
</file>