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«Пойми живой язык природы...»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том, как литература слышит природу и «включает» её голос словами.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важна в литературе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лес, небо, дождь и ветер часто становятся не фоном, а смыслом. Поэты и писатели через знакомые природные картины передают настроение героя и свои мысли о мире. Для 5 класса это особенно помогает разбирать образ, сравнение, олицетворение и эпитет.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литература изображает природу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в художественных текстах создают эпитеты, сравнения, олицетворения и звукопись. Эпитеты помогают увидеть точную деталь: тихий лес, золотая осень, холодный ветер. 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олицетворения делают картину живой и понятной. Природа начинает «действовать»: ветер будто поёт, дождь будто стучит, солнце будто улыбается. Так появляется образ, а не перечисление.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ритм стиха поддерживают впечатление от происходящего. Повторы звуков помогают услышать движение или тишину, тревогу или радость, будто текст сам становится частью природы.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эти средства, становится легче понимать, что именно хочет сказать автор: где меняется настроение, как меняется день и почему именно эта природная деталь важна.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капли: весна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деревьев появляются почки, а под ногами заметнее проталины. В тёплые часы слышна капель, и кажется, что воздух стал легче. Школьный двор превращается в наблюдательный класс: вы смотрите на дерево, небо и возвращающихся птиц.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первые сумерки: осень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желтые листья ложатся на дорожки, а туман делает расстояние как будто короче. Ветер прохладный, и рано темнеет. Даже обычная улица рядом с домом кажется сценой: один и тот же пейзаж меняет настроение из дня в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 основа поэтического образа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о природе начинаются с точных наблюдений за сезонами, погодой и повадками птиц. Авторы отмечают, как меняется свет, цвет неба и характер ветра в разные дни.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выразительными становятся детали, которые легко проверить глазами. Человек может узнать по тексту закат, иней, первый снег, грозу, весенний ручей — они «узнаваемые» и поэтому убедительные.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писатели замечают не только зрительные признаки, но и ощущения: запах земли после дождя, шорох листвы, звучание тишины. Так обычное событие превращается в образ.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природы в поэзии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меняются не только краски: свет становится «мягче» или «строже», звуки — тише или резче, а небо — ниже или выше.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общее движение чувств: от обновления весной через полноту летом к тишине осенью и ожиданию зимой. Природа передаёт внутреннее состояние.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схема-обобщение художественных признаков (цвет, звук, свет, состояние неба) из содержания урока, без привязки к конкретным статистическим данным.
</a:t>
            </a:r>
            <a:endParaRPr lang="en-US" sz="4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11395"/>
            <a:ext cx="4208700" cy="15225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русских писателей и поэтов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природные образы помогают раскрывать художественный смысл: настроение, характер и главную мысль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— разные оттенки, но общий принцип один: природная картина помогает понять настроение и смысл произведения.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учебного материала по теме «Природа в литературе» (по заданному перечню авторов и образов).
</a:t>
            </a:r>
            <a:endParaRPr lang="en-US" sz="6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Тютчев: природа как живая сила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постоянно меняется: гроза, весенний поток, ветер, ночь и облака будто «работают» как живые силы. Важно, что движение заметно и в словах.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границу между человеком и миром: мы не управляем природой, но можем наблюдать её законы и красоту. Отсюда возникает особое чувство уважения и удивления.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образам Тютчева природа перестаёт быть привычным фоном. Она становится отдельным миром — энергичным, загадочным и притягивающим внимательное чтение.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Пришвин: точность и любовь к деталям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описывает природу так, будто бережно записывает то, что видит в лесу, у реки или на поляне. Важны следы на снегу, голос птицы, блеск воды, запах травы и шорох листвы.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обычная деталь попадает в текст, она начинает «светиться» смыслом: мы ближе чувствуем, как живёт природа. Выразительный эффект усиливает и зрительный образ — тропинка, след зверя, птица на ветке.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художественный образ природы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 с текстом: от детали к главной мысли произведения.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помогает понять настроение героя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солнечный день в тексте часто совпадает с надеждой, спокойствием и интересом героя. Автор использует яркий свет, теплоту и ясность воздуха, чтобы читатель сразу почувствовал настроение.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дождь и ветер нередко становятся «звуком» внутреннего волнения персонажа. Мелкие детали — сырость, шорох, серое небо — помогают передать тревогу, сомнения и чувство одиночества.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произведении усиливается ветер, меняется и ритм повествования: появляется ощущение движения и напряжения. Так природа подсказывает, что герой задумался, прислушивается или готов к переменам.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Зеленый лес, тихая река и светлое небо создают мягкий фон для душевного равновесия. Читатель видит, что герою легче думать и чувствовать себя в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образы встречаются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сделано как качественная иллюстрация: небо, деревья и птицы чаще других помогают передать перемены, движение и эмоциональный тон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похожие природные картины многократно возвращаются в литературе, но их смысл зависит от автора: настроение может меняться при одних и тех же образах.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кругу чтения и типовым мотивам в лирике и прозе (качественная оценка, без точного статистического подсчёта).
</a:t>
            </a:r>
            <a:endParaRPr lang="en-US" sz="5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о природе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поговорках человек закрепляет результат многолетних наблюдений: как ведут себя погода, птицы и земля. Короткая формула помогает запомнить закономерности природного круга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загадках и песнях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песенные строки часто описывают явления с помощью ярких деталей: солнце, ветер, снег, дождь, птицы. Народная речь делает картину «видимой» и «слышной».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смысла из поколения в поколение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живёт в устной традиции: образы помогают понимать природу не только как пейзаж, но и как часть жизни. Народное слово близко к литературе точностью сравнений.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и их литературный смысл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основа — примеры из предоставленного описания урока (структурировано в таблицу).
</a:t>
            </a:r>
            <a:endParaRPr lang="en-US" sz="681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Проследим, как одно и то же явление превращается в художественную деталь, подсказывает настроение и помогает понять замысел автора.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явление работает сразу в трех слоях: даёт зрительную деталь, формирует эмоциональный фон и направляет мысль текста — от надежды до внутреннего напряжения.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бережное отношение к миру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красота природы часто связана с мыслью о ее хрупкости: все живое зависит от внимания человека. Загрязнение рек, мусор в лесу и шум в местах отдыха нарушают естественную жизнь.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текстах важны простые привычки: не рвать редкие цветы, не ломать деревья, не оставлять мусор, уважать живое вокруг себя. Бережное отношение становится нравственным выбором героя и читателя.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человеку внимательное чтение природы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чтении школьник учится замечать не только «что происходит», но и как автор передает это словами: цвет, звук, движение и состояние неба.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связан с речью: ребенок точнее использует слова-образы. Второй эффект — умение находить красоту в повседневных вещах вокруг.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методических результатов из описания слайда (без статистических измерений и процентов по реальным исследованиям).
</a:t>
            </a:r>
            <a:endParaRPr lang="en-US" sz="5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входит в повседневную жизнь школьника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небом, деревьями, птицами и сезонными изменениями легко включить в обычные маршруты: по дороге в школу, во дворе, у окна. Это помогает держать связь с «живыми» деталями.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записи о погоде, рисунки и фотографии, а также чтение стихов о природе делают внимание системным. Даже несколько строк превращают прогулку в урок наблюдения и смысла.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реальности и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картины весны, лета, осени и зимы становятся понятнее, когда их сравнивают с художественными строками. Ребенок замечает, что поэты подбирают детали не случайно, а для смысла.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через смену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 тот же мотив возвращается из сезона в сезон, взгляд становится точнее. То, что раньше казалось просто «погода», теперь распознается: свет, цвет и звуки меняются по-настоящему.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пониманию текста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с природной деталью: точность факта соединяется с чувствами и замыслом автора.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природы в литературе складывается из образов, звуков, красок и движений. Писатели и поэты учат видеть в обыденных явлениях скрытый смысл и красоту, которые трудно заметить без внимания.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развивает наблюдательность и воображение: читатель начинает прислушиваться к деталям — цвету неба, оттенку листвы, ритму дождя. Одновременно растет словарь и точность выражения мыслей.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становится живым собеседником человека. Она помогает лучше понять мир вокруг и внутренний мир героя, а вместе с ним — самого читателя, его переживания и отношение к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природа в литературе как живой образ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передает настроение, характер и главную мысль произведения через художественные детали. Стихи Тютчева, произведения Пришвина, Паустовского и Есенина показывают силу, тишину и тревогу. Умение читать «живой язык природы» соединяет знание, слово и бережное отношение к миру.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2026-05-13T00:39:40Z</dcterms:created>
  <dcterms:modified xsi:type="dcterms:W3CDTF">2026-05-13T00:39:40Z</dcterms:modified>
</cp:coreProperties>
</file>