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селекции: ключевые темы и современное значение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наука о создании и улучшении полезных сортов и пород.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началась с первых фермеров в неолите и стала основой сельского хозяйства. Научный прогресс XIX–XXI веков благодаря Менделю и биотехнологиям обеспечил рост качества и урожайности продуктов.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селекции в жизни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 и скрещивание для закрепления нужных наследственных признаков обеспечивает повышение продуктивности культур и животных.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качества продукции выражается в улучшении питательных и вкусовых характеристик, что важно для потребителей.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устойчивости к вредителям и адаптация к условиям позволяют увеличить стабильность производства и разнообразить генетическую базу.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селекции и её основные задачи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селекции: разнообразие и методы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основные группы и цели улучшения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Зерновые, овощные и плодовые культуры являются главными объектами селекции. В них совершенствуют урожайность, вкус и устойчивость к неблагоприятным условиям.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выращивание продуктивных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скот, птица и рыба проходят селекцию для повышения молочной и мясной продуктивности, а также приспособленности к среде обитания.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промышленное и медицинское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используют для улучшения производства антибиотиков, ферментов и пищевых продуктов, применяя генетические методы модификации.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объясняют наследование доминантных и рецессивных признаков, что позволяет прогнозировать результаты скрещиваний.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используется для комбинирования ценных свойств у организмов и создания новых сортов и пород.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вносят новые наследственные варианты, расширяя возможности для селекционной работы.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гетерозиготность поддерживает разнообразие в популяциях, обеспечивая устойчивость и адаптивность.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селекции: наследственность и изменчивость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Преимущественное использование гибридизации в растениеводстве связано с её эффективностью для создания высокоурожайных сортов зерновых.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является ключевым методом в селекции растений, в частности для разработки новых лидирующих сортов.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данные биологических исследований,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применения гибридизации в селекции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предполагает выделение лучших особей из большой популяции, обычно применяется в растенииводстве для быстрого улучшения характеристик.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ориентирован на животных и включает тщательный учёт племенных линий и отбор по конкретным ценным признакам.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Отбор: массовый и индивидуальный методы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скрещивание усиливает положительные признаки внутри одного вида, улучшая адаптацию и продуктивность.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Межвидовое скрещивание объединяет качества разных видов, создавая гибриды с уникальными свойствами, например, мул.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расширяет генетический потенциал, способствуя появлению новых ценных форм для сельского хозяйства.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скрещивания и их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20-40%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новых гибридов кукурузы.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аграрных исследований, 2022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гибридизации кукурузы наблюдается значительный прирост урожайности, благодаря чему сельхозпроизводство становится эффективнее и устойчивее.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 по их преимуществам и ограничениям.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методов позволяет максимально эффективно улучшать качественные характеристики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селекции: сравнительный анализ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происходит без вмешательства человека и способствует выживанию особей, лучше адаптированных к условиям окружающей среды.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домашние животные и культурные растения были созданы благодаря искусственному отбору, направленному на получение нужных человеку качеств.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это целенаправленный выбор организмов с нужными признаками для разведения, что ускоряет появление полезных изменений в породах и сортах.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отбор: различия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мутагенез в селекции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радиации и температурных воздействий вызывает мутации, которые могут привести к появлению новых признаков. Этот метод позволил вывести бессемянные сорта винограда, удобные для потребления.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мутагенез для улучшения сельскохозяйственных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применяются для изменения ДНК растений. Так, были разработаны сорта сахарной свёклы с повышенным уровнем сахара, что улучшило её промышленное использование.
</a:t>
            </a:r>
            <a:endParaRPr lang="en-US" sz="125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Мутагенез: создание новых форм с помощью мутаций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Высокопродуктивные сорта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новые сорта риса и картофеля с повышенной урожайностью и устойчивостью к неблагоприятным условиям.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сорта пшеницы и свёклы, способные противостоять распространённым патогенам и снижать потери урожая.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методов клонирования и генной модификации расширило возможности создания уникальных сортов и пород.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Получены породы с улучшенными молочными и мясными характеристиками, а также качеством шерсти.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современной селекции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сортов и технологии агропроизводства позволило значительно повысить урожайность за последние семьдесят лет.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свидетельствует о важной роли селекции и технологий в обеспечении продовольственной безопасности страны.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России, 2021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селекции на урожайность: динамика показателей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внедрять гены, защищающие картофель от колорадского жука, снижая необходимость в химической защите и улучшая качество урожая.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хранение томатов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внедрению конкретных генов были разработаны томаты, сохраняющие свежесть и вкусовые качества намного дольше после сбора плодов.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генной инженерии в селекции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Племенное дело требует точного учёта родословных, что помогает сохранить и улучшить ценные генетические признаки в породах.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здоровья применяются профилактические меры и диагностика болезней, обеспечивающие стабильное размножение и качество поголовья.
</a:t>
            </a:r>
            <a:endParaRPr lang="en-US" sz="1094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и трансплантация эмбрионов ускоряют распространение лучших генетических линий среди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порода симментал, выведенная с высокими удоями и улучшенными адаптивными качествами для различных условий.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селекции животных: управление наследственностью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штаммы бактерий и грибов используются для создания антибиотиков, витаминов, ферментов и продуктов питания, таких как йогурт и сыр.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методы для улучшения характеристик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генные технологии позволяют создавать микроорганизмы с улучшенными свойствами, повышая эффективность производства и качество конечных продуктов.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микроорганизмов: промышленное применение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ключевых вопросов является безопасность ГМО-продуктов для здоровья человека и окружающей среды, вызывающая активные дискуссии.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проблемой считается возможное негативное влияние на биоразнообразие и природные экосистемы при широком применении новых сортов и пород.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обсуждаются вопросы этики в отношении животных, включая заботу о благополучии и предотвращение жестокого обращения при селекционных практиках.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общественные дебаты вокруг селекции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открывает возможности точного редактирования генов для создания культур, устойчивых к климатическим стрессам и болезням.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цифровых платформ для анализа наследственных признаков ускорит процесс селекции, повышая её точность и адаптивность к современным вызовам.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инновационные методы и перспективы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селекции в развитии общества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играет ключевую роль в обеспечении продовольственной безопасности, улучшении здоровья и сохранении природных ресурсов, что гарантирует устойчивое будущее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2026-05-09T04:43:20Z</dcterms:created>
  <dcterms:modified xsi:type="dcterms:W3CDTF">2026-05-09T04:43:20Z</dcterms:modified>
</cp:coreProperties>
</file>