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Звёздные скопления и ассоциации: «семьи» звёзд в Млечном Пути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звёздные семьи рассказывают историю Галактики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7254" y="75"/>
            <a:ext cx="406524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скопления и ассоциации — ключ к пониманию звёзд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возникают почти одновременно из одного облака, поэтому удобны для сравнения возраста, массы, света и химического состава. По ним можно проследить, как рождаются звёзды и почему одни группы живут миллиарды лет, а другие быстро распадаются.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1585" y="75"/>
            <a:ext cx="50698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звёздных скоплений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97975" y="1710075"/>
            <a:ext cx="32928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в скоплении образуются из одного газопылевого облака, поэтому их состав и начальные условия близки. Это делает такие системы особенно удобными для сравнения свойств без сильного влияния случайности.
</a:t>
            </a:r>
            <a:endParaRPr lang="en-US" sz="892" dirty="0"/>
          </a:p>
        </p:txBody>
      </p:sp>
      <p:sp>
        <p:nvSpPr>
          <p:cNvPr id="12" name="Text 3"/>
          <p:cNvSpPr txBox="1"/>
          <p:nvPr/>
        </p:nvSpPr>
        <p:spPr>
          <a:xfrm>
            <a:off x="497975" y="2372147"/>
            <a:ext cx="32928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Близкий 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7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одновременное рождение означает, что различия между звёздами связаны не с разным временем формирования, а с массой и эволюцией. Поэтому скопление можно рассматривать как естественный эталон возраста.
</a:t>
            </a:r>
            <a:endParaRPr lang="en-US" sz="873" dirty="0"/>
          </a:p>
        </p:txBody>
      </p:sp>
      <p:sp>
        <p:nvSpPr>
          <p:cNvPr id="13" name="Text 4"/>
          <p:cNvSpPr txBox="1"/>
          <p:nvPr/>
        </p:nvSpPr>
        <p:spPr>
          <a:xfrm>
            <a:off x="497975" y="3034220"/>
            <a:ext cx="32928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Повышенная плотность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Скопления заметно выделяются на фоне звёздного поля: звёзды в них расположены гуще, чем в окружающем пространстве. Это позволяет выделять их даже по изображению участка неба.
</a:t>
            </a:r>
            <a:endParaRPr lang="en-US" sz="1040" dirty="0"/>
          </a:p>
        </p:txBody>
      </p:sp>
      <p:sp>
        <p:nvSpPr>
          <p:cNvPr id="14" name="Text 5"/>
          <p:cNvSpPr txBox="1"/>
          <p:nvPr/>
        </p:nvSpPr>
        <p:spPr>
          <a:xfrm>
            <a:off x="497975" y="3696305"/>
            <a:ext cx="32928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Гравитационная связанность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сохраняется, если суммарная масса достаточна, а скорости звёзд не слишком велики. Когда гравитации уже не хватает, звёзды постепенно покидают скопление и переходят в общее поле Галактики.
</a:t>
            </a:r>
            <a:endParaRPr lang="en-US" sz="961" dirty="0"/>
          </a:p>
        </p:txBody>
      </p:sp>
      <p:sp>
        <p:nvSpPr>
          <p:cNvPr id="15" name="Text 6"/>
          <p:cNvSpPr txBox="1"/>
          <p:nvPr/>
        </p:nvSpPr>
        <p:spPr>
          <a:xfrm>
            <a:off x="497975" y="4358416"/>
            <a:ext cx="32928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на диаграмме HR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Герцшпрунга—Рассела возраст удобно оценивать по точке ухода с главной последовательности. Чем массивнее звёзды уже успели эволюционировать, тем старше само скопление.
</a:t>
            </a:r>
            <a:endParaRPr lang="en-US" sz="99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типа скоплений: открытые и шаровые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масса и плотность влияют на долговечность звёздной системы.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скопления рыхлые и сравнительно недолговечные, а шаровые — плотные, массивные и устойчивые на протяжении миллиардов лет.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Каталог Messier, данные Gaia, школьные астрономические атласы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7" y="62"/>
            <a:ext cx="365001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скопления: молодые группы в диске Галактики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рождаются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скопления формируются в молекулярных облаках, где газ и пыль легко сжимаются в новые звёзды. Такие области особенно часто встречаются в спиральных рукавах, богатых веществом.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сравнительно рыхлые системы: у них есть компактное ядро и более разреженная внешняя часть. На фоне звёздного поля они заметны как небольшие группы с общей структурой.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открытые скопления — Плеяды, Гиады и Ясли. Они хорошо изучены и часто используются в учебной астрономии как наглядные примеры звёздных систем общего происхождения.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открытых скоплений — молодые объекты: их возраст обычно составляет от нескольких миллионов до нескольких сотен миллионов лет. Это существенно меньше возраста Солнца и старых звёздных систем.
</a:t>
            </a:r>
            <a:endParaRPr lang="en-US" sz="117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численность открытого скопления со временем
</a:t>
            </a:r>
            <a:endParaRPr lang="en-US" sz="2194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возрастом члены скопления всё хуже удерживаются общей гравитацией, и система постепенно «растворяется» в звёздном поле.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быстрый спад происходит в первые сотни миллионов лет: именно тогда внешние воздействия и потеря газа сильнее всего ослабляют систему.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обобщённая динамика открытых скоплений по учебным обзорам; для иллюстрации типичного распада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Шаровые скопления: древние жители гало Млечного Пути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большая численность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Шаровые скопления содержат от сотен тысяч до миллионов звёзд. Такая масса создаёт сильное гравитационное притяжение и помогает системе сохранять плотную форму на протяжении огромных промежутков времени.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этих объектов характерна выраженная центростремительная концентрация: звёзды особенно плотно собраны к центру, а по мере удаления от ядра их становится заметно меньше.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шаровые скопления старше 10 миллиардов лет, поэтому относятся к самым древним объектам Млечного Пути. Они позволяют изучать ранние этапы формирования Галактики.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наиболее известных объектов — M13 в созвездии Геркулеса и Омега Центавра. Их изучают как эталонные системы для исследования старых звёздных популяций.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звёзд в шаровом скоплении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часть таких систем может быть настолько насыщенной звёздами, что их движение и взаимодействие существенно отличаются от условий в разреженных областях Галактики.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спад плотности к периферии показывает, что шаровые скопления удерживаются мощной гравитацией и остаются значительно устойчивее открытых скоплений.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типовой структуре шаровых скоплений; учебная астрономическая компиляция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Ассоциации: молодые и слабо связанные звёздные группы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Неплотная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Ассоциации состоят из звёзд общего происхождения, но гравитационно связаны намного слабее, чем скопления. Поэтому они не удерживают компактную форму в течение долгого времени.
</a:t>
            </a:r>
            <a:endParaRPr lang="en-US" sz="1160" dirty="0"/>
          </a:p>
        </p:txBody>
      </p:sp>
      <p:sp>
        <p:nvSpPr>
          <p:cNvPr id="11" name="Text 3"/>
          <p:cNvSpPr txBox="1"/>
          <p:nvPr/>
        </p:nvSpPr>
        <p:spPr>
          <a:xfrm>
            <a:off x="2436615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Недавнее звездообразование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группы указывают на очень молодой возраст области: они возникают там, где звёзды сформировались недавно, а остаточный газ ещё не был полностью рассеян.
</a:t>
            </a:r>
            <a:endParaRPr lang="en-US" sz="1105" dirty="0"/>
          </a:p>
        </p:txBody>
      </p:sp>
      <p:sp>
        <p:nvSpPr>
          <p:cNvPr id="12" name="Text 4"/>
          <p:cNvSpPr txBox="1"/>
          <p:nvPr/>
        </p:nvSpPr>
        <p:spPr>
          <a:xfrm>
            <a:off x="4611634" y="1408259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расширение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удаления газа звёзды начинают расходиться, и ассоциация постепенно теряет узнаваемую структуру. В результате она превращается в более разреженное звёздное поле.
</a:t>
            </a:r>
            <a:endParaRPr lang="en-US" sz="1160" dirty="0"/>
          </a:p>
        </p:txBody>
      </p:sp>
      <p:sp>
        <p:nvSpPr>
          <p:cNvPr id="13" name="Text 5"/>
          <p:cNvSpPr txBox="1"/>
          <p:nvPr/>
        </p:nvSpPr>
        <p:spPr>
          <a:xfrm>
            <a:off x="6786653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науки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Ассоциации помогают изучать самые ранние стадии жизни звёзд, когда формирование системы ещё не завершено и влияние среды остаётся особенно сильным.
</a:t>
            </a:r>
            <a:endParaRPr lang="en-US" sz="116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формируются скопления и ассоциации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путь развития звёздной группы и зависимость результата от массы, плотности и гравитационной связанности.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жизни OB-ассоциации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в облаке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плотном молекулярном облаке формируются сразу несколько массивных горячих звёзд спектральных классов O и B. Они появляются почти одновременно в одной области звездообразования.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рукавами Галактики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группы обычно встречаются в спиральных рукавах, где много газа и пыли. Их присутствие указывает на недавнее и активное звездообразование.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молодая стадия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звёзды излучают мощный ультрафиолет, ионизируют газ и подсвечивают окружающую туманность. Именно в этот момент OB-ассоциация заметна лучше всего.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рассеяние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Массивные звёзды живут недолго, а оставшаяся группа постепенно расширяется и теряет общую связанность. Один из известных примеров — Орион OB1.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взгляда на T-ассоциации и звёзды Т Тельца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Звезда, которая ещё растёт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типа Т Тельца — это молодые объекты малой массы, ещё не завершившие своё формирование. Их блеск меняется, а вокруг часто сохраняется газопылевой диск, где могут рождаться планеты.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Область, где видно рождение звёзд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T-ассоциации лучше всего изучать в тёмных участках туманностей и облаков, где молодые звёзды не успели рассеяться. Такие области выглядят как живой фрагмент недавнего звездообразования, особенно в созвездии Тельца.
</a:t>
            </a:r>
            <a:endParaRPr lang="en-US" sz="11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времени жизни разных звёздных объединений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приведены характерные масштабы времени существования разных систем, выраженные в миллионах лет.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плотность и гравитационная связанность, тем дольше система сохраняется как единое целое.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данным школьной астрономии и справочным описаниям звёздных систем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570" y="914638"/>
            <a:ext cx="7918909" cy="269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объекты и их основные параметры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сильно различаются возраст, тип и удалённость характерных звёздных систем.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скопления обычно ближе и моложе, а шаровые скопления значительно древнее и удалённее; ассоциации указывают на области недавнего звездообразования.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астрономические атласы, каталог Messier, справочные данные Gaia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5325" y="1809190"/>
            <a:ext cx="249900" cy="1999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звёздных скоплений и ассоциаций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блеска и цвета звёзд помогает построить диаграмму Герцшпрунга—Рассела и определить возраст системы по положению точки ухода с главной последовательности.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Спектры показывают химический состав, температуру и классы светимости звёзд. Это важно для проверки общего происхождения членов скопления и сравнения их физических свойств.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Параллаксы и 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Параллаксы и собственные движения позволяют отделить членов скопления от случайных звёзд поля. Данные Gaia особенно точно фиксируют расстояния и кинематику миллионов объектов.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наблюдения объединяют, можно восстановить не только расстояние, но и внутреннюю структуру, плотность и динамическое состояние звёздной группы.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яркость звёзд как признак возраста скопления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используют именно положение самых массивных звёзд: чем ниже точка ухода, тем старше скопление.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диаграмме ещё есть яркие голубые звёзды, система молода; их отсутствие указывает на значительный возраст.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принципу диаграммы Герцшпрунга—Рассела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1585" y="75"/>
            <a:ext cx="50698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скопления помогают изучать Галактику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7975" y="1749900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скоплении звёзды возникли почти одновременно, поэтому различия в их свойствах можно связать прежде всего с массой и эволюционной стадией, а не с разным временем рождения.
</a:t>
            </a:r>
            <a:endParaRPr lang="en-US" sz="1057" dirty="0"/>
          </a:p>
        </p:txBody>
      </p:sp>
      <p:sp>
        <p:nvSpPr>
          <p:cNvPr id="11" name="Text 3"/>
          <p:cNvSpPr txBox="1"/>
          <p:nvPr/>
        </p:nvSpPr>
        <p:spPr>
          <a:xfrm>
            <a:off x="497975" y="2576035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Спектры членов одной системы позволяют измерять содержание тяжёлых элементов и отслеживать, как Млечный Путь постепенно обогащался веществом предыдущих поколений звёзд.
</a:t>
            </a:r>
            <a:endParaRPr lang="en-US" sz="1037" dirty="0"/>
          </a:p>
        </p:txBody>
      </p:sp>
      <p:sp>
        <p:nvSpPr>
          <p:cNvPr id="12" name="Text 4"/>
          <p:cNvSpPr txBox="1"/>
          <p:nvPr/>
        </p:nvSpPr>
        <p:spPr>
          <a:xfrm>
            <a:off x="497975" y="3402171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 Галактике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скопления и ассоциации сосредоточены в диске, а шаровые скопления — в гало. Это помогает восстанавливать структуру и историю формирования Галактики.
</a:t>
            </a:r>
            <a:endParaRPr lang="en-US" sz="1082" dirty="0"/>
          </a:p>
        </p:txBody>
      </p:sp>
      <p:sp>
        <p:nvSpPr>
          <p:cNvPr id="13" name="Text 5"/>
          <p:cNvSpPr txBox="1"/>
          <p:nvPr/>
        </p:nvSpPr>
        <p:spPr>
          <a:xfrm>
            <a:off x="497975" y="4228323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моделей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Скопления служат эталонами для астрономических теорий: наблюдения за реальными объектами позволяют проверять расчёты эволюции звёзд, а не только строить их на бумаге.
</a:t>
            </a:r>
            <a:endParaRPr lang="en-US" sz="110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небе без крупного телескопа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Плеяды, Ясли и Гиады в бинокль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открытые скопления легко заметить на тёмном небе: они выглядят как компактные, но всё же разреженные группы звёзд. Уже в бинокль различима их структура и контраст с фоном звёздного поля.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M13 и Омега Центавра как туманные пятна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Шаровые скопления заметны хуже и обычно требуют очень тёмного неба. Без мощной оптики они выглядят как слабые округлые пятна, зато сразу выдают высокую концентрацию света к центру.
</a:t>
            </a:r>
            <a:endParaRPr lang="en-US" sz="11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ассоциации быстро распадаются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газа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вспышки звездообразования излучение и звёздный ветер выдувают остаточный газ. Группа теряет часть массы, а значит, и гравитационную опору.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076075" y="20914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масса невелика, звёзды уже не удерживаются вместе и начинают расходиться. Ассоциация быстро увеличивается в размерах и становится менее заметной.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283375" y="2977901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Дальнейшая судьба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систем полностью растворяется в звёздном поле, а более плотные образования сохраняются дольше. Именно поэтому шаровые скопления переживают миллиардные масштабы 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Звёздные скопления и ассоциации — это разные стадии и формы звёздных «семей». Они помогают понять рождение звёзд, их возраст, движение и историю Млечного Пути.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2026-05-31T18:50:23Z</dcterms:created>
  <dcterms:modified xsi:type="dcterms:W3CDTF">2026-05-31T18:50:23Z</dcterms:modified>
</cp:coreProperties>
</file>