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Хордовые: общий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65 000 видов с хордой, важные для природы и человека.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хордовые возникли свыше 520 миллионов лет назад. Их эволюция дала начало позвоночным, освоившим различные среды обитания на Земле.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исторический контекст появления хордовых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гибкий стержень, поддерживающий тело животного вдоль всей длины от головы до хвоста, обеспечивающий основную опору.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нервная трубка расположена над хордой, из неё развивается центральная нервная система, управляющая всем организмом.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присутствуют у всех на эмбриональных стадиях, у некоторых сохраняются во взрослом состоянии для дыхания или питания.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хордовых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и бесчерепные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— морские сидячие животные с хордой в личиночной стадии. Ланцетники (бесчерепные) сохраняют хордy в течение всей жизни, имеют простое строение.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самая большая группа, у них позвоночник заменяет хорду во взрослом состоянии, представители осваивают разные среды и обладают сложной организацией.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подтипа хордовых: их отличия и 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Подтип Оболочники: строение, образ жизни и экологическая роль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оболочники прикрепляются к подводным поверхностям и ведут неподвижный образ жизни в морских водах.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существует только в личиночной стадии, помогая им расселяться в окружающей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фильтруют воду, удаляя микроорганизмы, способствуя очистке и поддержанию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прозрачное удлинённое тело и сохраняют хорду на всю жизнь, которая служит основой для мышц.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нервная трубка слабо развита, органы чувств элементарны, без сложных структур.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Живут, зарываясь в песок на морском дне, и питаются, фильтруя воду.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науке как модель для изучения эволюции позвоночных.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(ланцетники): особенности строения и среды обитания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включают рыбы, амфибий, рептилий, птиц и млекопитающих. Это позволяет им занимать практически все экосистемы Земли.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вместо хорды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особей хорда замещается прочным позвоночником, состоящим из позвонков, обеспечивающим позвоночным защиту и опору.
</a:t>
            </a:r>
            <a:endParaRPr lang="en-US" sz="129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адаптации, такие как лёгочные дыхательные системы и развитая нервная система, помогают позвоночным выживать в различных средах.
</a:t>
            </a:r>
            <a:endParaRPr lang="en-US" sz="127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структурные и экологические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хордовых (около 520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простые хордовые с гибкой хордой и жаберными щелями возникли в морях.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сегментированной мускулатуры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способность к активному движению и усложняется строение мышц.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челюстей и конечностей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разнообразить пищевые стратегии и осваивать наземные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развитых нервной и кровеносной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сложные органы чувств и улучшенное питание тканей, что поддерживает высокий уровень активности.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хордовых: этапы усложнения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представлены наибольшим количеством видов, что отражает их давнюю эволюцию и разнообразие в водной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костистых рыб подчеркивает их ключевую роль в водных экосистемах.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 (IUCN), 2024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разнообразие классов позвоночных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обеспечивает опору: у позвоночных он представлен костным или хрящевым позвоночником.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кровообращения включают сердце, обеспечивающее транспорт кислорода и питательных веществ по организму.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системы варьируются от жабр у рыб до лёгких у млекопитающих и птиц, что связано с их средой обитания.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развиваются от простых структур у бесчерепных до сложных у позвоночных.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 физиологические черты хордовых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68040"/>
            <a:ext cx="3848986" cy="1812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трёх подтипов хордовых по среде обитания, наличию хорды и способам передвижения.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отличаются высокой мобильностью и способны обитать в самых разнообразных условиях среды, в отличие от других подтипов.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и учебники по зоологии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подтипов хордовых: ключевые черты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оболочников наблюдается метаморфоз: подвижная личинка трансформируется во взрослую неподвижную особь, что помогает занять новые экологические ниши.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 птицы развиваются напрямую, без стадии личинки, благодаря чему потомство получает больше шансов на выживание за счёт родительской заботы.
</a:t>
            </a:r>
            <a:endParaRPr lang="en-US" sz="1506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циклы: метаморфоз против прямого развития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обитают в морских и пресных водоёмах, демонстрируя способность адаптироваться к различным водным условиям по всему миру.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нуждаются в воде для размножения, но способны проводить часть жизни на суше, что даёт преимущества в разнообразии мест обитания.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успешно освоили наземные экосистемы, приспособившись к жаркому и сухому климату, распространившись по континентам.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существуют практически на всех континентах, обладая адаптациями для полёта и терморегуляции, что расширяет их географический ареал.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 среди хордовых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создают основные связи в пищевых цепях, влияя на многие биотопы и устойчивость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обеспечивают баланс природы через многоаспектное участие в экосистемных процессах и поддерживают биологическое многообразие.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и обзоры,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хордовых в экосистемах и биосфере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хордовых к условиям среды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и плавники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продолговатое тело и плавники, что позволяет эффективно передвигаться в воде с минимальным сопротивлением.
</a:t>
            </a:r>
            <a:endParaRPr lang="en-US" sz="1767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и лёгкость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полыми костями и перьями, уменьшающими вес тела и дающими возможность к воздушной активности.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Теплокровность и шерсть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сохраняют постоянную температуру тела благодаря шерсти и активному обмену веществ, что расширяет их ареалы.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хордовых наблюдается усложнение органов зрения, слуха и обоняния, что помогает в ориентации и защите от хищников.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служат источником продуктов питания, одежды и транспорта, а также являются объектами научных исследований и культурного вдохновения.
</a:t>
            </a:r>
            <a:endParaRPr lang="en-US" sz="1181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как продукт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обеспечивают белок и микроэлементы, играют ключевую роль в рыбном промысле и традиционных кухнях разных народов мира.
</a:t>
            </a:r>
            <a:endParaRPr lang="en-US" sz="1358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с помощью хордовых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хордовых способствует развитию медицины и генетики, позволяя находить новые методы лечения и понимания эволюционных процессов.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хордовых для человека и природы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и большая часть рыб откладывают множество икринок, из которых развиваются свободноплавающие личинки с хордой и жаберными щелями.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откладывают яйца с крепкой скорлупой, организуют гнёзда и проявляют заботу о потомстве до взросления.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рождают живых детёнышей и обеспечивают их питанием молоком, что повышает выживаемость молодняка.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у хордовых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жизненный цикл на основе зоологических данных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представителей типа Хордовые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редким видам в России относятся сибирский белый журавль, амурский тигр и европейский зубр, все они нуждаются в особой охране и мониторинге.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этих видов — разрушение местообитаний, браконьерство и загрязнение окружающей среды, что снижает их численность.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включают создание заповедников, включение в Красную книгу и реализацию международных программ по восстановлению популяций.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хордовых: проблемы сохранения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изучения хордовых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играют критическую роль в природе и науке. Их изучение и охрана обеспечат экологическое равновесие и развитие биотехнологий в будущем.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2026-05-08T01:51:45Z</dcterms:created>
  <dcterms:modified xsi:type="dcterms:W3CDTF">2026-05-08T01:51:45Z</dcterms:modified>
</cp:coreProperties>
</file>