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согласованных определений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помогают увидеть дополнительный смысл определения.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тексте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определения часто встречаются в описаниях людей, природы и предметов. Умение замечать их помогает правильно ставить запятые, точнее понимать смысл предложения и избегать ошибок в письменной речи.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50" y="1630850"/>
            <a:ext cx="26625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71170"/>
            <a:ext cx="431700" cy="34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2127" y="3403883"/>
            <a:ext cx="431700" cy="3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4023" y="3382750"/>
            <a:ext cx="3195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согласованное определение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определение отвечает на вопросы какой? какая? какое? какие? Именно так проще всего найти его в предложении и связать с существительным.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согласуется с главным словом в роде, числе и падеже. Поэтому форма определения меняется вместе с существительным, к которому оно относится.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 существительным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высокий дом, тёплый день, синее небо. Такое слово называет признак предмета и делает описание точнее и нагляднее.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2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выражено прилагательным
</a:t>
            </a:r>
            <a:endParaRPr lang="en-US" sz="1322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такое определение не только называет признак, но и помогает читателю яснее представить, о ком или о чём идёт речь.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образ предмета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определения часто выступает причастие: читающий ученик, написанное упражнение. Оно обозначает признак по действию и помогает подробнее представить предмет.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причастием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«обособить» определение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это делает фразу выразительнее и помогает не перепутать основной признак с дополнительным. Именно поэтому запятые здесь так важны.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Обособленное определение не просто называет признак, а поясняет его. Оно как будто добавляет к сообщению ещё одну важную деталь.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— это выделение определения запятыми и паузой в речи. Так читатель сразу замечает, что признак предмета имеет добавочное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смыслу и месту определения в предложении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нужна ли запятая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причастный оборот стоит после определяемого слова, он обычно выделяется запятыми. В таком случае он сообщает не только признак, но и дополнительную информацию о предмете.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 описаниях. Важно помнить: запятые ставятся вокруг всего оборота, если он расположен после существительного и несёт добавочный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Дом, освещённый солнцем, стоял у дороги. Оборот освещённый солнцем поясняет, какой именно дом имеется в виду, и поэтому отделяется с двух сторон.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после существительного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3403734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стоит перед словом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причастный оборот находится перед существительным, он обычно образует с ним единое описание. В этом случае запятая, как правило, не требуется.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тесно связан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Освещённый солнцем дом стоял у дороги. Определение здесь входит в само название предмета и не отделяется как добавочное сообщение.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интонацию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смысловой оттенок или особая интонация могут изменить решение. Поэтому полезно читать предложение вслух и проверять, есть ли пауза и дополнительное пояснение.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без запятой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именно такая позиция определения помогает понять, почему запятая не ставится. Главное — увидеть связь с существительным и общий смысл фразы.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перед существительным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определение после существительного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определение после существительного может обособляться, если добавляет к сообщению уточнение. Тогда оно звучит как отдельная, более подробная характеристика предмета.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слово выделяется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Мальчик, уставший после прогулки, сел на скамейку слово уставший не просто называет признак. Оно объясняет состояние мальчика и поэтому выделяется запятыми.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предложении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пятиклассников это один из самых заметных случаев. Здесь особенно важно читать предложение целиком и замечать, что определение не называет новое лицо, а добавляет характеристику.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Он, довольный успехом, улыбался. Она, испуганная шумом, остановилась. Запятые помогают сразу отделить основное сообщение от поясняющей детали.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относится к личному местоимению, оно часто обособляется. Местоимение само по себе не уточняет лицо, поэтому определение воспринимается как дополнительное сообщение.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 личном местоимении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сначала искать место определения, а затем проверять, есть ли у него добавочное значение.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запятые нужны в конструкциях после существительного и при местоимениях; перед существительным определение обычно не выделяется.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постановки запятых в определениях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пунктуации, 2025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ставится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стоит перед существительным и образует с ним одно смысловое целое, запятая обычно не нужна: зелёный сад, весёлая песня, первый урок.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обособления остаются и устойчивые сочетания, где определение называет постоянный, привычный признак предмета, а не добавляет к нему новое сообщение или уточнение.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спросить себя: это просто описание предмета или дополнительная информация о нём? Если описание основное, запятая не ставится.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примерах определение тесно связано с существительным и не выделяется паузой при чтении, поэтому на письме его не отделяют запятыми.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6443" y="1612725"/>
            <a:ext cx="391751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место определения влияет на запятую.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существительного и при местоимении запятая нужна чаще; перед существительным определение обычно не обособляется.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обособления согласованных определений.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обособляется или нет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определения называют предмет с разных сторон и их можно перечислить, они обычно однородны: высокий, светлый класс.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несколько признаков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всякая цепочка определений требует запятых: нужно смотреть, как они связаны по смыслу и дополняют ли друг друга.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пунктуации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определения вместе создают одно целое впечатление, они становятся неоднородными: тёплый летний вечер.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единое описание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правилам русской пунктуации в школьном курсе.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показать, что определение несёт добавочное сообщение.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обособленное определение часто отделяется паузой; на письме этот смысл передают запятые, чтобы читатель сразу понял дополнительный оттенок.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разбора предложения с согласованным определением.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нужна ли запятая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определения при личном местоимении: их принимают за обычные прилагательные, хотя здесь определение чаще воспринимается как отдельное сообщение.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Иногда, наоборот, ставят лишнюю запятую перед определением, которое тесно связано с существительным и входит в обычное описание предмета без добавочного оттенка.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запятую в причастном обороте после существительного, потому что видят только признак и не замечают, что он сообщает о предмете дополнительную информацию.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трудными для разбора остаются предложения с причастными оборотами и с определениями при личных местоимениях.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обособлением после существительного; простые определения перед существительным вызывают меньше затруднений.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где чаще всего ошибаются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 типичным ошибкам при изучении темы.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место определения: после существительного оно часто обособляется, а перед существительным обычно остаётся без запятых, если тесно связано с основным словом.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добавочное сообщение: если определение не только называет признак, но и уточняет его, запятые, как правило, нужны, особенно при личном местоимении.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правилу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«Лес, покрытый снегом, стал тихим» причастный оборот стоит после существительного и сообщает дополнительный признак, значит, запятые нужны.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«Растерянный мальчик молчал» определение тесно связано с существительным и обозначает основной признак, а в предложении с девочкой запятая нужна.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«Он, растерянный, стоял у двери» определение относится к местоимению и звучит как добавочное сообщение, поэтому его выделяют запятыми.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«Покрытый снегом лес стал тихим» определение стоит перед существительным и входит в единое описание, поэтому обособление обычно не требуется.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с примерами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обособлять согласованные определения, нужно смотреть на место в предложении и на смысл: есть ли дополнительное сообщение. Тогда запятые становятся понятными и предсказуемыми.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как не ошибиться с запятыми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2026-05-22T14:27:14Z</dcterms:created>
  <dcterms:modified xsi:type="dcterms:W3CDTF">2026-05-22T14:27:14Z</dcterms:modified>
</cp:coreProperties>
</file>