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«Письмо Татьяне Яковлевой»: любовь, адресат и поэтика позднего Маяковского
</a:t>
            </a:r>
            <a:endParaRPr lang="en-US" sz="3016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личного признания, ставшая одним из самых ярких текстов Маяковского.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встреча, личная драма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1928 году Маяковский оказался в Париже и встретил Татьяну Яковлеву — реальную героиню своего лирического обращения. На этом фоне личное чувство поэта переплелось с опытом разлуки, эмиграции и внутреннего одиночества.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Адресат, форма письма и жанровая природа текста
</a:t>
            </a:r>
            <a:endParaRPr lang="en-US" sz="2018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Яковлева названа прямо, поэтому стихотворение сохраняет эффект живого обращения и звучит как доверительный разговор с конкретным человеком.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это не обычное письмо, а поэма: чувство оформлено ритмом, повтором смысловых акцентов и резкими интонационными переходами.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соединяет интимность и публичность: признание становится художественным высказыванием, рассчитанным не только на адресата, но и на читателя.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Яковлева и Париж как художественный фон
</a:t>
            </a:r>
            <a:endParaRPr lang="en-US" sz="1982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адресат лирики
</a:t>
            </a:r>
            <a:pPr algn="l" indent="0" marL="0">
              <a:lnSpc>
                <a:spcPct val="90000"/>
              </a:lnSpc>
              <a:buNone/>
            </a:pPr>
            <a:r>
              <a:rPr lang="en-US" sz="34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Яковлева вошла в литературную память прежде всего как женщина, которой было адресовано одно из самых известных любовных обращений Маяковского. Её образ связан не с отвлечённым идеалом, а с конкретной биографической ситуацией и личным выбором поэта.
</a:t>
            </a:r>
            <a:endParaRPr lang="en-US" sz="1042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Париж 1920-х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Яковлева принадлежала к эмигрантской среде, где рядом существовали культурные салоны, русская речь и ощущение оторванности от родины. Именно этот исторический фон усиливает мотив расстояния и делает любовь в тексте особенно напряжённой.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ряд для понимания эпохи
</a:t>
            </a:r>
            <a:pPr algn="l" indent="0" marL="0">
              <a:lnSpc>
                <a:spcPct val="90000"/>
              </a:lnSpc>
              <a:buNone/>
            </a:pPr>
            <a:r>
              <a:rPr lang="en-US" sz="3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подходят фотографии Яковлевой, виды Парижа 1920-х годов и поздние портреты Маяковского. Такие изображения помогают увидеть, что за стихотворением стоит не только чувство, но и вполне узнаваемая историческая реальность.
</a:t>
            </a:r>
            <a:endParaRPr lang="en-US" sz="983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Яковлева и Париж как художественный фон
</a:t>
            </a:r>
            <a:endParaRPr lang="en-US" sz="1982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лирический сюжет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Обращение к адресату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начинается с прямого разговора, сразу устанавливая личный и доверительный тон.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Осознание разлуки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появляется ощущение расстояния, которое делает чувство трудным и почти неосуществимым.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Признание и самоутверждение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открыто говорит о любви, но не отказывается от внутренней силы и достоинства.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Будущее без ясной точки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оставляет надежду, однако не снимает напряжения: история чувства остаётся открытой.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42689"/>
            <a:ext cx="325505" cy="3255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60772"/>
            <a:ext cx="325505" cy="2893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42689"/>
            <a:ext cx="325505" cy="32550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10528"/>
            <a:ext cx="325505" cy="32550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43079"/>
            <a:ext cx="325505" cy="260404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произведения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на расстоянии
</a:t>
            </a:r>
            <a:pPr algn="l" indent="0" marL="0">
              <a:lnSpc>
                <a:spcPct val="90000"/>
              </a:lnSpc>
              <a:buNone/>
            </a:pPr>
            <a:r>
              <a:rPr lang="en-US" sz="4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существует не в спокойной близости, а в условиях разлуки, поэтому каждое признание звучит особенно остро и напряжённо.
</a:t>
            </a:r>
            <a:endParaRPr lang="en-US" sz="1497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дорога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движения связывают личную историю с жизненным потоком: герой словно всё время находится между встречей и расставанием.
</a:t>
            </a:r>
            <a:endParaRPr lang="en-US" sz="1500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 обращение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послания делает эмоцию непосредственной, а прямой адресат придаёт тексту редкую для поэмы личную точность.
</a:t>
            </a:r>
            <a:endParaRPr lang="en-US" sz="1500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ожидание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здесь не пассивно: оно превращается в испытание чувства, которое должно выдержать давление времени.
</a:t>
            </a:r>
            <a:endParaRPr lang="en-US" sz="1500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дистанция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выступает не просто местом действия, а пространством, где любовь сталкивается с социальной и культурной разобщённостью.
</a:t>
            </a:r>
            <a:endParaRPr lang="en-US" sz="1500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поэмы В. В. Маяковского «Письмо Татьяне Яковлевой»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ключевых тем в произведении
</a:t>
            </a:r>
            <a:endParaRPr lang="en-US" sz="231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показывает: личное чувство в поэме раскрывается не само по себе, а через столкновение с препятствиями и внутренним сопротивлением.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любовь, но её смысл создаётся конфликтом, напряжением и исторической дистанцией.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авторская маска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от первого лица, поэтому читатель воспринимает текст как исповедь, однако его речь остаётся собранной, резкой и внутренне дисциплинированной.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уязвимости и уверенности важно для Маяковского: признание в любви не разрушает образ сильной личности, а лишь делает его сложнее.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маска позволяет соединить личное переживание с напористой интонацией, благодаря чему лирический монолог звучит как сильное, волевое высказывание.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прямую связь между личной встречей, созданием текста и последующим биографическим восприятием поэмы.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материалы о В. В. Маяковском; исторические сведения о русской эмиграции в Париже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помогают увидеть связь стихотворения с жизнью поэта и историей его времени.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и биографические ориентиры
</a:t>
            </a:r>
            <a:endParaRPr lang="en-US" sz="2062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сочетается с высокой эмоциональностью, поэтому текст звучит естественно и одновременно поэтически напряжённо.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строки, резкие паузы и синтаксические сдвиги создают ощущение живой речи, в которой мысль развивается импульсивно.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соединяет слова о любви с городскими и бытовыми деталями, благодаря чему чувство включается в современное пространство.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обращения и афористические формулы усиливают звучание признания и делают стиль Маяковского легко узнаваемым.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языка и стиха
</a:t>
            </a:r>
            <a:endParaRPr lang="en-US" sz="2327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любовного признания в тексте
</a:t>
            </a:r>
            <a:pPr algn="l" indent="0" marL="0">
              <a:lnSpc>
                <a:spcPct val="90000"/>
              </a:lnSpc>
              <a:buNone/>
            </a:pPr>
            <a:r>
              <a:rPr lang="en-US" sz="27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шагов в поэме выстраивает движение чувства от обращения к открытой развязке.
</a:t>
            </a:r>
            <a:endParaRPr lang="en-US" sz="2726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Парижа как художественное пространство
</a:t>
            </a:r>
            <a:endParaRPr lang="en-US" sz="2122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у Маяковского — не просто место действия, а пространство эмиграции, где европейская культура соседствует с ощущением чужого мира и личной отдалённости.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связан с блеском, свободой и модой, но за внешней яркостью ощутимы социальная дистанция и хрупкость счастья, которое не удаётся удержать надолго.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парижский фон усиливает главный конфликт поэмы: сильное чувство звучит на фоне разрыва, а встреча оказывается одновременно возможной и недостижимой.
</a:t>
            </a:r>
            <a:endParaRPr lang="en-US" sz="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700" y="397625"/>
            <a:ext cx="66252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текста: от нежности к напряжению
</a:t>
            </a:r>
            <a:endParaRPr lang="en-US" sz="2286" dirty="0"/>
          </a:p>
        </p:txBody>
      </p:sp>
      <p:sp>
        <p:nvSpPr>
          <p:cNvPr id="8" name="Text 1"/>
          <p:cNvSpPr txBox="1"/>
          <p:nvPr/>
        </p:nvSpPr>
        <p:spPr>
          <a:xfrm>
            <a:off x="58905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обращения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звучит мягко и доверительно: герой сразу делает личное признание, не скрывая внутренней близости к адресату.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2951425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признания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становится резче: появляются почти вызовные формулы, в которых нежность соединяется с гордостью и внутренним сопротивлением.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7810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ожидания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удерживает напряжение до конца: вместо спокойного завершения остаётся открытый, драматический ритм ожидания.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поэтикой Маяковского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сохраняются характерные для Маяковского приёмы: дробление строки, сильный ритм, разговорная речь и выразительная гипербола, делающие высказывание предельно энергичным.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текст показывает поздний этап его творчества: личное чувство становится психологически глубже, сложнее и трагичнее, чем в ранней лирике поэта.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гражданской силы и лирической уязвимости делает произведение важным примером эволюции Маяковского и расширения возможностей его поэтики.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кульминаций поэмы «Письмо Татьяне Яковлевой»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поэмы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смену интонационных пиков и спадов, связанных с ключевыми смысловыми моментами текста и движением признания.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развивается волнообразно: от сильного начала к снижению и новому подъёму, что поддерживает драматизм любовного монолога.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Биографическое и литературное прочтение
</a:t>
            </a:r>
            <a:endParaRPr lang="en-US" sz="238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Биографический факт встречи с Татьяной Яковлевой важен, потому что придаёт тексту конкретность, но сам по себе не объясняет его художественную силу и глубину.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чтение показывает, как личная история преобразуется в поэтический образ любви, осложнённой временем, расстоянием и внутренним достоинством героя.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произведение следует рассматривать одновременно как документ эпохи и как сложное художественное высказывание, построенное по законам лирики Маяковского.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30" y="1424304"/>
            <a:ext cx="443700" cy="3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820" y="1444024"/>
            <a:ext cx="443700" cy="35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0130" y="1424304"/>
            <a:ext cx="443700" cy="3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и образные детали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Связана с разлукой, движением жизни и невозможностью остановить время, которое разводит героев по разным направлениям.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чужое пространство, где личное чувство сталкивается с внешней средой и не находит устойчивой опоры.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Подчёркивает жанр прямого обращения: чувство не прячется, а оформляется как открытое и адресное высказывание.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взгляда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ожидания соединяет верность и напряжённую надежду, показывая, что встреча остаётся внутренне желанной, но не гарантированной.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подходы сходятся в одном: поэма соединяет личную историю, культурный контекст и новаторскую форму, не сводясь к одному объяснению.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научно-популярные литературоведческие исследования о лирике Маяковского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интерпретации произведения в литературоведении
</a:t>
            </a:r>
            <a:endParaRPr lang="en-US" sz="1695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допускает несколько взаимодополняющих прочтений, каждое из которых раскрывает отдельную сторону поэмы.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произведения в русской литературе XX века
</a:t>
            </a:r>
            <a:endParaRPr lang="en-US" sz="1914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«Письмо Татьяне Яковлевой» укрепило репутацию Маяковского как поэта исключительной речевой силы, у которого личное чувство становится событием высокой художественной интенсивности.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считают одним из наиболее выразительных любовных текстов XX века, потому что оно соединяет исповедальность, психологическую сложность и ритмическую мощь.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курса особенно важно, что здесь биография входит в структуру текста, но не подменяет его: жизненный факт превращается в полноценный литературный образ.
</a:t>
            </a:r>
            <a:endParaRPr lang="en-US" sz="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признание, ставшее литературным фактом
</a:t>
            </a:r>
            <a:endParaRPr lang="en-US" sz="356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биографию, парижский контекст и новаторскую форму позднего Маяковского. В ней любовь, разлука и достоинство героя превращаются в яркое художественное высказывание о времени и судьбе.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2026-05-23T17:07:45Z</dcterms:created>
  <dcterms:modified xsi:type="dcterms:W3CDTF">2026-05-23T17:07:45Z</dcterms:modified>
</cp:coreProperties>
</file>