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уметь писать и выражать свои мысли
</a:t>
            </a:r>
            <a:pPr algn="l" indent="0" marL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говорить ясно, красиво и по делу.
</a:t>
            </a:r>
            <a:endParaRPr lang="en-US" sz="4285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важно в 3 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дети уже пишут ответы, короткие рассказы и небольшие сочинения. Здесь особенно нужны точные слова, понятные предложения и внимание к заглавной букве, точке и абзацу.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становится ясной, когда слова подобраны точно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читателю сразу понять, о чём идёт речь. Они не путают смысл и делают текст аккуратным, даже если он совсем небольшой.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простые фразы обычно читаются легче, чем длинные и запутанные. В школьной работе лучше писать понятно, чем украшать текст словами без смысла.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мысль может звучать по-разному, но важнее всего ясность. Если слово выбрано удачно, текст становится точным, живым и приятным для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собираются в предложение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работают вместе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должна быть понятной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предложении соединяются, как детали конструктора. Каждое из них помогает передать тему, действие или признак. Если части подобраны удачно, мысль читается легко.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звучит лучше, когда в нём есть порядок и смысл. Вежливые, точные и образные слова делают речь богаче, но не перегружают её.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хороший текст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любого текста есть начало. Обычно в нём называется тема, чтобы читатель сразу понял, о чём пойдёт речь и куда ведёт рассказ.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текста появляются примеры, события или признаки. Именно здесь раскрывается главная мысль, поэтому эта часть должна быть самой содержательной.
</a:t>
            </a:r>
            <a:endParaRPr lang="en-US" sz="1139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обычно делается вывод. Если части текста перепутаны местами, смысл становится труднее понять, даже когда все слова написаны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письменная мысль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потерять главную идею и писать без лишних повторов.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понятного предложения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предложение обычно передаёт одну главную мысль. Если в нём сразу слишком много всего, читателю трудно понять, что именно хотел сказать автор.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предложения подсказывает, о чём идёт речь. Затем глаголы показывают действие, а существительные и прилагательные делают картину точнее и ярче.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длинное предложение лучше разделить на два коротких. Так текст становится легче, яснее и удобнее для чтения вслух.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выражать чувства словами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 письме можно назвать прямо: радость, удивление, обида, благодарность. Тогда читателю легче понять настроение автора и его отношение к событию.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объяснить причину, помогают слова «потому что», «поэтому», «я думаю», «мне кажется». Они делают фразу спокойной и понятной, как разговор с другом.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помогают говорить уважительно и доброжелательно. Письмо получается не только точным, но и тёплым, а это всегда приятно читать.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детали делают текст живым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помогают представить картину лучше, чем общее слово «хорошо». Солнечный двор, тёплый ветер и запах свежих булочек сразу оживляют рассказ.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подробности делают текст интереснее и правдивее. Даже один удачный штрих помогает читателю увидеть событие, будто он сам стоит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— это часть учёбы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слове или знаке не значит, что мысль плохая. Она только показывает, где ещё нужно быть внимательнее и спокойнее.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текст вслух и сравнивать правильный и неверный вариант. Так легче заметить повторяющиеся недочёты и не пропустить важные места.
</a:t>
            </a:r>
            <a:endParaRPr lang="en-US" sz="1171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исправление делает работу понятной и красивой. Когда ошибки исправлены внимательно, текст выглядит опрятно, а автор — старательным и уверенным.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план перед письмом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заранее подсказывает, о чём писать, и не даёт мысли убежать в сторону. Когда есть порядок, легче начать текст и не забыть самое важное.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короткой работы часто хватает трёх шагов: назвать тему, привести примеры или события, затем сделать вывод. Так текст получается собранным и понятным.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особенно выручает в рассказе, письме, объявлении и сочинении по картинке. Он экономит время и помогает писать без лишней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текст перед сдачей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помогает найти недочёты до того, как работа попадёт учителю.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писать лучше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хорошие тексты, он замечает, как авторы строят фразы и подбирают точные слова. Это словно подсказка для собственного письма.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пополняет словарь и показывает удачные сравнения, описания и переходы между мыслями. Потом их легче использовать в своих ответах и рассказах.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встречается с разными текстами, тем меньше повторяет одни и те же слова. А значит, речь становится живее, точнее и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дружить и договариваться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записка, сообщение или ответ в классе учат говорить ясно и вежливо. Когда просьба написана спокойно и понятно, меньше поводов для ссоры и обиды.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благодарности, поддержки и извинения делают общение теплее. Иногда одно доброе сообщение работает лучше, чем длинное объяснение, — и это очень полезный школьный навык.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делают текст стройным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сначала, потом и наконец помогают читателю понять, в каком порядке происходят события. Текст становится похож на аккуратную дорожку, а не на набор отдельных шагов.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потому что и поэтому показывают причину и результат. С их помощью легче объяснить, почему что-то случилось и к чему это привело.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Слова-признаки, например тихий, смелый, яркий, смешной, делают ответ точнее. Они помогают увидеть предмет или героя яснее, будто картинка становится цветной.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использовать такие слова вместе, текст звучит связно и выразительно. Читать его проще, а писать — намного интереснее, почти как собирать конструктор.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чтение и письмо связаны между собой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показывает, как устроены хорошие фразы, а письмо учит самому строить такие фразы. Эти два умения развиваются вместе и помогают друг другу.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читает, он запоминает новые слова, обороты и интересные способы рассказать о событии. Потом эти находки можно использовать в собственном тексте.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помогает писать без лишних повторов и быстрее находить точное слово. Поэтому книга и тетрадь — настоящие друзья, а не соперники.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мысли к маленькому сочинению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одной темы сделать связный и небольшой текст.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помогают людям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написанное письмо может подбодрить человека, если ему грустно или трудно. Несколько тёплых слов иногда работают лучше длинной речи и создают улыбку.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спасибо, мне было приятно и ты мне помог делают общение мягче. Они показывают уважение и учат замечать добро в поступках других.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писать доброжелательно помогает не только на уроках. Оно пригождается дома, в дружбе и в любой ситуации, где важно договориться без лишних колючек.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письмо — это ещё и аккуратность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Разборчивые буквы, ровные строки, поля и абзацы помогают быстро понять текст. Даже небольшая работа выглядит серьёзно, если она написана чисто и без спешки.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исправления тоже важны: они показывают, что автор проверил себя и умеет заботиться о результате. Такая тетрадь читать приятнее, чем лист с кляксами и путаницей.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писать, ему легче учиться, дружить и объяснять свои идеи. План, точные слова, примеры и проверка делают текст понятным, а автора — уверенным.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писать — значит делать мысль сильнее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2026-05-21T23:00:08Z</dcterms:created>
  <dcterms:modified xsi:type="dcterms:W3CDTF">2026-05-21T23:00:08Z</dcterms:modified>
</cp:coreProperties>
</file>