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«Руслан и Людмила» — сказочная опера Михаила Глинки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сказка оживает в музыке и чудесах.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1842 году в Санкт-Петербурге прозвучала опера, где русская сказка впервые так ярко заговорила на сцене. Глинка показал, что большая национальная опера может быть и волшебной, и по-настоящему русской.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Опера, которая открыла новую страницу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Иванович Глинка жил в 1804–1857 годах. Его называют основателем русской классической музыки, потому что он сумел придать ей особое национальное звучание.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Михаил Глинка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народные песни и внимательно слушал, как говорит русский народ. Он хотел, чтобы музыка была близка людям и передавала русский характер без лишней вычурности.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«Руслане и Людмиле» это особенно заметно. Здесь слышны широкие мелодии, выразительные хоры и сказочное настроение, которое сразу переносит слушателя в мир чудес.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полный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Пушкина дала Глинке яркий и очень необычный сюжет. В ней есть волшебники, подвиги, превращения и смешные эпизоды. Всё это легко представить на сцене.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сказка в музыке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делает сказку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героям словно заговорить по-новому. Она делает сказку ярче, а приключения — похожими на настоящее театральное чудо, где всё возможно.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— смелый богатырь. Он не боится трудностей и идёт спасать Людмилу, даже когда путь кажется очень длинным и трудным.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оперы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Людмила — княжна, которую похитили. Она оказывается в волшебной неволе, но остаётся важной и любимой героиней всей истории.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 — злой волшебник. Он кажется маленьким, но обладает огромной колдовской силой и держит Людмилу в плену.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Финн, Наина и Фарлаф тоже важны для сюжета. Финн помогает добром, Наина хитрит, а Фарлаф показывает, как смешно выглядит трусость.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сцене звучит радость: идёт свадьба Руслана и Людмилы. Но веселье неожиданно прерывается, и сказка сразу становится тревожной. Зрителю хочется узнать, что будет дальше.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нарушается бедой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Людмилу похищают, и Руслан отправляется на поиски невесты. Так начинается большое приключение, где герою нужно не только сражаться, но и терпеливо идти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всё ближе к цели. Его ведут любовь, верность и желание спасти Людмилу любой ценой.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встречает волшебные силы, опасности и разных персонажей. Он учится не спешить и не терять веру.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праздника. Вокруг радость, песни и надежда на счастливую жизнь молодожёнов.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Похищение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 Людмила исчезает, и весёлая сцена превращается в тревожную. Руслан понимает, что должен действовать немедленно.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Руслана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3669" y="3106289"/>
            <a:ext cx="199461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мир оперы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Заклинания и чудеса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часто звучат таинственные музыкальные обороты. Они создают чувство, будто на сцене прямо сейчас происходит настоящее волшебство.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Колдовские сцены звучат резко и необычно. Музыка помогает почувствовать, что рядом скрывается что-то страшное, хотя это всего лишь сказка.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чудеса пугают. Некоторые сцены звучат светло и воздушно, словно перед глазами вспыхивают искры или появляются чудесные превращения.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трудные моменты музыка не забывает о надежде. Она напоминает, что в сказке добро всегда может победить.
</a:t>
            </a:r>
            <a:endParaRPr lang="en-US" sz="1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 живёт в мире колдовства и похищает Людмилу. Он маленький по росту, но огромный по своей власти, поэтому кажется особенно опасным и необычным.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 — главный злодей сказки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музыкальный образ звучит резко, таинственно и немного странно. Благодаря этому Черномор запоминается сразу, как злодей, которого трудно не заметить.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Руслана легко узнать по широким и сильным мелодиям. Они звучат уверенно, как шаги человека, который не отступает перед трудностями.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узнать каждого героя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Людмиле подходят нежные и светлые интонации. Они передают её доброту, мягкость и веру в счастливый конец сказки.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злых и хитрых персонажей музыка становится колкой и резкой, а у волшебных сцен — блестящей и загадочной. Так каждый герой получает свой особый голос.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похожая на сказание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Глинки слышится неторопливая, широкая песенность, как в старинной былине. Такие мелодии сразу вызывают образ просторной земли, где звучат сказки, сказания и живой народный голос.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Пляска и веселье на празднике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 опере звучит радость, музыка будто начинает пританцовывать. Ритмы становятся бодрыми и живыми, словно на сцене вот-вот закружится народный хоровод с улыбками и звонким смехом.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 русским 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 делают историю очень близкой и понятной. Даже волшебство в ней звучит не чужим чудом, а частью родной сказки, в которой чувствуется тепло, простор и сила русского духа.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интонации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открывает перед зрителями широкий мир оперы. Он звучит как голос многих людей сразу и помогает почувствовать, что событие важно для всех, а не только для отдельных героев.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в опере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беда, хор меняет настроение и становится тревожным. Так музыка быстро показывает, что сказка перешла от веселья к опасному приключению.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свадьбы хор передаёт радость, движение и праздничный шум. Кажется, будто на сцене собрались гости, друзья и родственники, чтобы разделить общий большой праздник.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торжественных сценах хор звучит особенно мощно и светло. Он помогает финалу и другим большим моментам стать похожими на народное торжество, где все переживают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3803" y="2077821"/>
            <a:ext cx="218597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как волшебный помощник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 духовые инструменты могут передать чувство дороги, ветра и быстрого движения. Из-за этого кажется, что герои действительно идут через дальние земли и не стоят на месте.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Чары и тайна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необычные звучания создают ощущение колдовства. Оркестр будто открывает дверь в волшебный мир, где всё может внезапно измениться прямо на глазах.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подвиг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Руслану нужно быть смелым, оркестр звучит крепко и уверенно. Такие моменты помогают услышать характер героя ещё до того, как он что-то скажет.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счастливого чуда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Яркие, светлые краски оркестра делают сцену праздничной. Музыка словно сияет, когда появляется надежда, а затем и радостная победа добра.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сказка улыбается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есть забавные эпизоды и смешные персонажи. Они помогают не уставать от длинной истории и делают её похожей на живую сказку, где можно и улыбнуться, и удивиться.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серьёзное рядом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сказка тревожит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шутками звучат опасность, колдовство и испытания. Именно поэтому история становится по-настоящему захватывающей: смех не мешает волноваться, а страх не мешает верить в победу.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показала, что русская сказка может стать большой и красивой оперой, где есть и подвиг, и чудо, и яркие музыкальные картины.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опера стала знаменитой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соединил народные интонации, выразительные хоры и волшебный сюжет так, что музыка стала понятной, запоминающейся и очень живой для слушателей.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оперы композиторы стали смелее обращаться к русским темам. «Руслан и Людмила» стала важным примером того, как музыка может рассказывать о родной культуре.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тогда публика впервые услышала оперу на сцене в Санкт-Петербурге.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показывает, как давно музыка Глинки начала жить в театре и до сих пор помогает узнавать героев и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оперы М. И. Глинки «Руслан и Людмила» в Санкт-Петербурге, 1842 год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возвращается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Руслан проходит все испытания и находит Людмилу. Когда чары рассеиваются, в истории снова появляется свет, а радость победы становится особенно заметной после долгого пути и тревоги.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радости и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так, будто сказка закрывает свою золотую страницу. Музыка становится светлой, торжественной и праздничной, и слушатель чувствует: добро победило, а герои заслужили счастье.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показывает, что смелость нужна не только в бою, но и тогда, когда путь длинный и трудный. Настоящий герой не сдаётся после первых неудач.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опера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верность и доброе сердце сильнее злых чар. Если не опускать руки, можно пройти даже через самый запутанный сказочный мир.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ещё и знакомит с красотой русской культуры. В музыке, образах и сказочном сюжете слышится любовь к родной земле и народным традициям.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появляются яркие костюмы, которые сразу помогают узнать героев и почувствовать, кто добрый, а кто опасный. Цвет одежды часто подсказывает настроение сцены.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сказка на сцене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предметы, мечи и необычные украшения создают ощущение древней сказки. Они делают историю похожей на ожившую книгу с картинками.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помогают показать леса, дворцы и таинственные места. Из-за этого зрителю легко поверить, что герои путешествуют по огромному волшебному миру.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и тёмные краски на сцене работают как подсказки. Они помогают увидеть, где радость, где опасность и где скрывается колдовство.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«Руслан и Людмила» любят до сих пор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опера соединяет сказку Пушкина, музыку Глинки и радость театра. В ней есть чудо, смелость, шутка и счастливый финал, поэтому она остаётся любимой и понятной даже сегодня.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2026-05-24T18:27:09Z</dcterms:created>
  <dcterms:modified xsi:type="dcterms:W3CDTF">2026-05-24T18:27:09Z</dcterms:modified>
</cp:coreProperties>
</file>