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изменений численности популяций и их значение для экологии 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популяций: общая характеристика и ключевые темы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 на определённой территории. Численность отражает устойчивость вида и влияние на экосистему, подчёркивая роль биологических и экологических процессов.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популяции и важность численности
</a:t>
            </a:r>
            <a:endParaRPr lang="en-US" sz="264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численность популяций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определяет прирост популяции за счёт новых особей, напрямую зависящих от биологических особенностей вида.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характеризует убыль численности и зависит как от природных условий, так и от биотических факторов, например, хищничества.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приносит новых особей в популяцию, увеличивая её численность и генетическое разнообразие.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ведёт к убытку особей, что снижает плотность популяции и влияет на её динамику во времени.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его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хищника и жертвы, как у волка и зайца, регулирует численность, удерживая баланс в экосистеме и предотвращая перенаселение.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как фактор контроля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насекомые воздействуют на здоровье хозяев, снижая их выживаемость и рождаемость, что ограничивает рост популяции.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борьбы за пищу и убежища между особями и видами влияют на распределение и численность, формируя экологические ниши.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распространение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между видами, например лишайники, укрепляют устойчивость и влияют на структуру популяций на территории.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биотические регуляторы численности
</a:t>
            </a:r>
            <a:endParaRPr lang="en-US" sz="2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и уровень влажности сильно влияют на жизнедеятельность организмов, вызывая сезонные изменения численности популяций.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и климат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и климатические условия регулируют циклы размножения и активности, ограничивая рост некоторых видов.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и почвенные изменения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засухи и пожары обнуляют или снижают численность, как и изменения состава почвы, например засоление, влияющее на растения-мезофиты.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численность
</a:t>
            </a:r>
            <a:endParaRPr lang="en-US" sz="24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зайца и рыси (1845–1935)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колебания обеих популяций с очевидным взаимозависимым трендом.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рыси реагирует на изменения зайца, подтверждая цикличность хищник-жертва.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Московского государственного университета, 1937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роста популяций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J-кривая демонстрирует резкий рост при отсутствии ограничений, S-кривая — стабилизацию по мере исчерпания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модель отражает естественное ограничение роста популяций.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 экологии популяций,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и её последствия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приводит к борьбе за пищу и территории, что снижает репродуктивные показатели особей.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смертность молодых из-за ограниченного доступа к ресурсам и повышенного стресса.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соотношения полов уменьшает популяционный рост, влияя на генетическое разнообразие и устойчивость вида.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конкуренция: примеры в природе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ареалов может привести к созданию новых биологических видов или к коэволюции конкурирующих видов.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 с одинаковыми экологическими требованиями часто приводит к вытеснению слабейшего конкурента.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вытеснение красной белки серой в Великобритании вследствие лучшей приспособленности и переноса болезней.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50–100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считается критическим минимумом для предотвращения гибели популяции из-за генетических и демографических факторов.
</a:t>
            </a:r>
            <a:endParaRPr lang="en-US" sz="1788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Сниженная численность увеличивает риск исчезновения из-за потери генетического разнообразия и случайных экологических воздействий.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Всероссийского института охраны природы, 2019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перенаселения популяций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приводит к острым дефицитам пищи, воды и укрытий, что снижает выживаемость и вызывает кризисы внутри сообщества, вынуждая особей конкурировать за критические ресурсы.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внутривидовой конкуренции вызывает стрессовые состояния, ослабление иммунитета и изменение поведения, что в совокупности снижает общий уровень здоровья популяции.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 перенаселении возникают вспышки инфекционных заболеваний и паразитарные эпидемии, что дополнительно сокращает численность и ухудшает демографическую структуру.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Каннибализм и снижение продуктивности размножения — частые последствия перенаселения, наблюдающиеся, например, при массовом коллапсе грызунов в австралийских экосистемах.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 способ регуляции численности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Вынужденные миграции, вызванные природными катастрофами или дефицитом ресурсов, позволяют популяциям выживать, находя новые подходящие условия обитания.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поддерживают генетическое разнообразие, уменьшают внутривидовую конкуренцию и способствуют возобновлению популяций в опустевших зонах.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способствуют сезонному перераспределению особей, снижая давление на ресурсы определённых территорий и предотвращая перенаселение.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при низкой численности сусликов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численности сибирского лугового суслика усиливается родственное скрещивание, что снижает выживаемость потомства и увеличивает уязвимость к заболеваниям. Это создаёт дополнительный барьер для восстановления популяции.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 при росте численности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пика численности сусликов наблюдается быстрое распространение инфекций, что ограничивает дальнейший рост и способствует естественному снижению популяции до устойчивого уровня.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за 10–15 лет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за период в 10–15 лет численность сусликов может изменяться в 8–12 раз, что отражает взаимодействие биологических и экологических факторов, формирующих динамику вида.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на примере суслика
</a:t>
            </a:r>
            <a:endParaRPr lang="en-US" sz="26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популяционной динамики на экосистемы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травоядных ведёт к интенсивному поеданию растительности, вызывая деградацию экосистем и снижение биоразнообразия в растительном сообществе.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хищников нарушает контроль за популяциями добычи, что может привести к избыточному размножению травоядных и экологическим вспышкам.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вспышки, например нашествия саранчи, наносят значительный ущерб агроценозам и нарушают баланс природных сообществ.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копытных оказывает значительное влияние на структуру и стабильность лесных экосистем, меняя почвенные процессы и растительный покров.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популяции диких животных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охота и разрушение природных местообитаний приводят к снижению численности и утрате биологического разнообразия во многих регионах.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и борьба с вредителями изменяют экологические взаимодействия, иногда вызывая непредсказуемые последствия для местных популяций.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программы реинтродукции, как восстановление бобров в России, позитивно влияют на стабилизацию и восстановление популяций.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как основа стабильности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позволяет популяциям адаптироваться к изменениям среды, снижая риск вымирания и повышая устойчивость к болезням и стрессовым факторам.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ареал способствует устойчивости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обширными ареалами, такие как серая крыса, лучше справляются с локальными неблагоприятными факторами благодаря возможности миграции и заселения различных климатических зон.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стрессам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 адаптироваться к переменам внешних условий обеспечивает конкурентное преимущество, позволяя популяциям сохранять численность и функциональность экосистемы.
</a:t>
            </a:r>
            <a:endParaRPr lang="en-US" sz="83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популяций: причины и примеры
</a:t>
            </a:r>
            <a:endParaRPr lang="en-US" sz="2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отражают качество водоёмов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жаб и тритонов часто связано с пестицидами и загрязнением водоёмов, свидетельствуя о нарушениях экосистемы и ухудшении экологического состояния.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Птицы-индикаторы биотопов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отдельных видов птиц позволяют выявлять деградацию лесов и болот, служат сигналом для принятия мер по охране природных территорий и восстановлению среды.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как индикатор состояния среды
</a:t>
            </a:r>
            <a:endParaRPr lang="en-US" sz="2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события и динамика популяций
</a:t>
            </a:r>
            <a:endParaRPr lang="en-US" sz="2466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заболеваний могут быстро уничтожить значительную часть популяции, особенно если иммунитет снижен вследствие неблагоприятных условий.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пожары вызывают резкое сокращение численности, нарушая питание и среду обитания, что ведёт к локальному исчезновению некоторых видов.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экстремальных событий часто наблюдается медленное восстановление численности и перестройка трофических связей в экосистемах.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изменений численности популяций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 год: начало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систематического сбора данных о численности зайца-беляка и рыси на севере Евразии, заложившее основу для анализа циклов.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1900–1920 гг.: пиковые значения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Зафиксированы максимумы численности зайцев, за которыми последовал рост популяции рысей вслед за доступностью добычи.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1920–1935 гг.: снижение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зайцев повлекло за собой сокращение численности рысей, демонстрируя взаимосвязанность видов.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 регулярные циклы продолжительностью 8–12 лет, важные для устойчивости экосистем и прогнозирования динамики видов.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изменения численности популяций необходимо для принятия эффективных мер по охране природы и рациональному использованию биоресурсов с целью сохранения экосистем и биоразнообразия.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понимания динамики популяций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2026-05-10T08:43:12Z</dcterms:created>
  <dcterms:modified xsi:type="dcterms:W3CDTF">2026-05-10T08:43:12Z</dcterms:modified>
</cp:coreProperties>
</file>