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А.К. Толстой: поэт, прозаик, драматург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Константинович Толстой писал стихи, романы, сатиру и пьесы о прошлом и чувствах.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А.К. Толстой в литературе XIX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во времена Николая I и Александра II, когда менялись правила и взгляды. Рядом существовали романтизм, реализм, историческая проза и сатира. Толстой выделялся тем, что соединял интерес к прошлому, чувства и ясный язык.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он провёл в имении Погорельцы. Там сложилась привычка учиться вдумчиво, а домашняя атмосфера помогла рано полюбить чтение и культурные занятия.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имении Погорельцы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 родился в Санкт-Петербурге. Этот год стал началом пути будущего писателя, которому предстояло связать в творчестве историю и человеческие переживания.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августа 1817 года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он получил образование без обычной школьной системы. Такой формат усилил роль личных впечатлений и книг, которые раскрывали перед ним разные эпохи и события.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Воспитанием занимались мать и дядя — писатель Антоний Погорельский. Раннее общение с литературной средой сформировало устойчивый интерес к истории и слову.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Антонием Погорельским
</a:t>
            </a:r>
            <a:endParaRPr lang="en-US" sz="11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А.К. Толстого и черты его личности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текста подойдёт портрет Толстого середины XIX века: спокойная, сдержанная манера и образ человека, привыкшего наблюдать. Дворянское происхождение дополняло его тягу к образованию и традициям.
</a:t>
            </a:r>
            <a:endParaRPr lang="en-US" sz="1144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происхождение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характер и внимание к слову заметны в том, как он строил свои произведения. Его интерес к старинной Руси помогал оживлять прошлое через детали, интонацию и живые человеческие черты.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характер и интерес к старине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служба и поездки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учился дома, постепенно формируя собственный круг чтения. Такой путь развивал самостоятельность и привычку работать с текстом внимательно, от подбора слов до смысла.
</a:t>
            </a:r>
            <a:endParaRPr lang="en-US" sz="128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служил в Коллегии иностранных дел и при дворе. Знакомство с деловой средой поддерживало интерес к языку и точности формулировок.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 дворе и в ведомствах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бывал в Германии, Франции и Италии. Европейская культура и новые впечатления помогали ему шире смотреть на литературу и историю, сравнивать характеры и традиции.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Европе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времени он проводил в поездках по России. Эти маршруты расширяли кругозор, усиливали внимание к историческим сюжетам и к тому, как выглядит родная страна в реальности.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А.К. Толстого
</a:t>
            </a:r>
            <a:endParaRPr lang="en-US" sz="268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мотивы сменяют друг друга, но темы истории, характера и красоты языка возвращаются снова.
</a:t>
            </a:r>
            <a:endParaRPr lang="en-US" sz="1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природа, чувства и музыкальность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Толстого часто оживают картины весны, осени, ночи и дороги. Природа у него не просто фон, а собеседник: она помогает передать настроение и перемены в душе.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узнаётся по напевности, плавному ритму и точным образам. К известным стихотворениям относятся «Средь шумного бала…», «Колокольчики мои…», «Уж ты, нива моя…».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место занимают темы любви, тоски по родному, одиночества и светлой грусти. Поэт умеет сказать о личном так, что читателю становится понятно и близко собственное переживание.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А.К. Толстого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часто в стихах встречаются ключевые мотивы: природа и любовь занимают наибольшее пространство.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тем объясняет особенность лирики Толстого: он соединяет красоту мира и человека, а историю и философские мысли включает как важные, но более «точечные» акценты.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лирических произведений Толстого (оценка распределения мотивов для учебной схемы).
</a:t>
            </a:r>
            <a:endParaRPr lang="en-US" sz="13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баллады и интерес к Древней Руси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создавал стихи и баллады по сюжетам русской истории. В них появляются князья и дружина, звучат имена, которые помогают почувствовать масштаб событий прошлого.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интересовали старинные обычаи и народная память. Через детали быта и речи поэт передаёт то, как люди понимали честь, справедливость и подвиг.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он использовал старинные элементы — не только лексикон, но и образный строй. В результате баллады помогают увидеть эпоху не сухо, а через эмоциональное восприятие.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стремился к торжественной интонации и подбирал выразительные слова. Так атмосфера древней Руси становится ближе, а события кажутся «ожившими» на страницах.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Козьма Прутков: сатира и пародия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«Мудрый» совет, который смешно не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именем Козьмы Пруткова Толстой создавал шуточные тексты, похожие на рассуждения «важной персоны». Там звучат советы и правила, которые выглядят умными только на первый взгляд — а потом становятся смешными из-за своей нелепости. Для иллюстрации хорошо подходит образ самоуверенного наставника в строгом стиле.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Чиновничья речь и шаблоны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Пародии Козьмы Пруткова высмеивают пустую важность, привычку говорить сложными словами и думать по готовому образцу. Герой будто бы знает ответы на всё, но его рассуждения разваливаются на мелочи. В качестве картинки подойдёт карикатура на кабинетного «оракула», который держится за бумажку как за истину.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392" y="1215700"/>
            <a:ext cx="4615116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А.К. Толстого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писателя охватывают историческую прозу, драматургию, лирику и сатиру. Разные жанры работают на общую задачу: показать характер человека и смысл истории.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ограничивался одним жанром: исторические сюжеты особенно важны, а лирика и сатира помогают увидеть чувства и высмеять слабости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произведениям из школьного курса и справочных изданий об А.К. Толстом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«Князь Серебряный»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романа — время Ивана Грозного и опричнина: власть становится испытанием для совести. Герой действует по закону чести и старается не предать ни близких, ни собственные принципы.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сила государства оборачивается бедой, когда страх подменяет справедливость. Благодаря этому роман заставляет размышлять о долге, цене власти и смысле нравственной стойкости.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жестокости и достоинства раскрывается через поступки и личные отношения. Толстой показывает, что история состоит не только из решений правителей, но и из выбора обычных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Драматическая трилогия о русских царях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финал правления и последствия жестокости. Внутренний разлом власти нарастает: герои сталкиваются с тем, что страх разрушает и семью, и государственные решения.
</a:t>
            </a:r>
            <a:endParaRPr lang="en-US" sz="1294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Иоанна Грозного»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трон и вопрос «какой ценой» становится главным испытанием. В пьесе особенно ощутим внутренний кризис: сомнения правителя отражаются на судьбах страны.
</a:t>
            </a:r>
            <a:endParaRPr lang="en-US" sz="1294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 Борис»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 обретает новый оттенок: правитель слабее, а последствия его решений остаются тяжёлыми. Толстой раскрывает, как судьба государства зависит от нравственного выбора и окружения.
</a:t>
            </a:r>
            <a:endParaRPr lang="en-US" sz="1294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 Федор Иоаннович»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конфликты в драматической трилогии
</a:t>
            </a:r>
            <a:endParaRPr lang="en-US" sz="27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важно тем, что один и тот же «вопрос о правителе» раскрывается по-разному: через совесть, через способность отвечать за решения и через последствия борьбы за власть.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Трилогия показывает: власть становится опасной, когда правитель теряет внутреннюю опору. Поэтому кризис личности в каждой пьесе напрямую превращается в кризис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конфликтов по текстам пьес трилогии А.К. Толстого («Смерть Иоанна Грозного», «Царь Федор Иоаннович», «Царь Борис»).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742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поэтическая манера Толстого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слова работают как «точилка для смысла»: эпитеты помогают увидеть оттенки чувств и картину природы. Благодаря этому текст становится зримым и понятным даже без подробных объяснений.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эпитеты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стихах Толстого движется ровно и спокойно, как песенная строка. Фразы легко произносить вслух, поэтому стихотворение запоминается через слух, а не только через чтение.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строятся так, что мысль не «ломается». Звуковые повторы и мягкое звучание создают цельность, из‑за чего поэтические фрагменты хорошо ложатся в память учащегося.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синтаксис и мелодичность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заметны интонации, близкие к народной песне: простота образов сочетается с глубиной чувств. Отсюда — особое тепло лирики и ощущение близкого, живого разговора.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Народно-песенные интонации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среди писателей XIX 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поддерживал общение с современниками — например, с Тургеневым и Некрасовым. При этом его письма и тексты не превращались в копию чужой манеры: он сохранял собственный взгляд на литературу.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окружение ценило художественную свободу Толстого. Он умел соединять точность деталей и красоту речи так, чтобы исторические темы оставались близкими и эмоционально понятными.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работах серьезность не исчезает, но рядом живут лиричность и ирония. Это помогает видеть в человеке не только образ «героя», но и его слабости, мысли и внутренние противоречия.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стремился вступить «в одну школу» и писать по заданным правилам. Толстой выбирал те жанры, которые помогали ему говорить о прошлом, чувствах и жизненной правде — от лирики до драм.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Толстой жил и работал в имении Красный Рог. Даже когда здоровье ухудшалось, он продолжал писать и возвращался к темам времени, судьбы и характера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октября 1875 года писатель скончался. Для читателя это важная точка: уход автора совпал с периодом зрелости, когда в произведениях чувствуется итоговое размышление о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конца жизни связывают с подведением итогов: в текстах сильнее звучит мысль о том, как исторические события отражаются на судьбе отдельного человека, и какова цена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творчество Толстого заметным
</a:t>
            </a:r>
            <a:endParaRPr lang="en-US" sz="30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жанры различаются, в центре почти всегда стоит человек: его честь, сомнения и чувства. Поэтому стихотворения, драмы и проза не существуют отдельно друг от друга.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баланс: лирика и история дают главную эмоциональную высоту, а сатира добавляет остроту и разнообразие взгляда. Это объясняет, почему Толстого читают и сегодня.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характеристикам произведений Толстого, встречающимся в учебных материалах и литературоведческих обзорах.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А.К. Толстой интересен современному читателю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увлекает прежде всего языком: он умеет рисовать точные образы и передавать настроение. Читателю легче понять героев, когда эмоции выражены ясно и красиво.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лучше увидеть русскую историю «изнутри». Вместо сухих фактов — судьбы людей, которые сталкиваются с решениями власти и собственными нравственными выборами.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Толстой особенно хорош тем, что его произведения одновременно доступны и содержательны. Музыкальность стиха и понятные конфликты поддерживают интерес и помогают запоминать материал.
</a:t>
            </a:r>
            <a:endParaRPr lang="en-US" sz="1333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есть сочетание серьезных тем с лирикой и юмором. Даже в сатирических пародиях сохраняется наблюдательность: автор показывает, как нелепость проявляется в привычках и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место А.К. Толстого в литературе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А.К. Толстой — заметный писатель XIX века, работавший в лирике, сатире, исторической прозе и драме. Его творчество связано с исторической памятью, красотой русского слова и вниманием к человеческому характеру.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2026-05-15T06:59:27Z</dcterms:created>
  <dcterms:modified xsi:type="dcterms:W3CDTF">2026-05-15T06:59:27Z</dcterms:modified>
</cp:coreProperties>
</file>