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и буквы: как устроен русский язык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звучит и как пишется русское слово.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звук и букву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без ошибок, писать грамотно и находить орфограммы. В русском языке звучание слова не всегда совпадает с его написанием, поэтому важно понимать правила фонетики и орфографии.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речи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73394" y="1061783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 возникает при работе органов речи, слышится на слух и составляет живую, звучащую сторону языка. Именно звуки помогают нам произносить и различать слова.
</a:t>
            </a:r>
            <a:endParaRPr lang="en-US" sz="1017" dirty="0"/>
          </a:p>
        </p:txBody>
      </p:sp>
      <p:sp>
        <p:nvSpPr>
          <p:cNvPr id="14" name="Text 3"/>
          <p:cNvSpPr txBox="1"/>
          <p:nvPr/>
        </p:nvSpPr>
        <p:spPr>
          <a:xfrm>
            <a:off x="673394" y="1865830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различают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изменение звука полностью меняет смысл слова: дом и том, угол и уголь. Поэтому точное восприятие звуков важно для понимания речи.
</a:t>
            </a:r>
            <a:endParaRPr lang="en-US" sz="1017" dirty="0"/>
          </a:p>
        </p:txBody>
      </p:sp>
      <p:sp>
        <p:nvSpPr>
          <p:cNvPr id="15" name="Text 4"/>
          <p:cNvSpPr txBox="1"/>
          <p:nvPr/>
        </p:nvSpPr>
        <p:spPr>
          <a:xfrm>
            <a:off x="673394" y="2669865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больших вида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звуки делятся на гласные и согласные. Гласные произносятся свободно, а согласные образуются с преградой для воздуха, поэтому звучат по-разному.
</a:t>
            </a:r>
            <a:endParaRPr lang="en-US" sz="1017" dirty="0"/>
          </a:p>
        </p:txBody>
      </p:sp>
      <p:sp>
        <p:nvSpPr>
          <p:cNvPr id="16" name="Text 5"/>
          <p:cNvSpPr txBox="1"/>
          <p:nvPr/>
        </p:nvSpPr>
        <p:spPr>
          <a:xfrm>
            <a:off x="673394" y="3473897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согласных различают звонкость и глухость, а также твёрдость и мягкость. Эти признаки помогают точно характеризовать звук и не путать похожие слова.
</a:t>
            </a:r>
            <a:endParaRPr lang="en-US" sz="1017" dirty="0"/>
          </a:p>
        </p:txBody>
      </p:sp>
      <p:sp>
        <p:nvSpPr>
          <p:cNvPr id="17" name="Text 6"/>
          <p:cNvSpPr txBox="1"/>
          <p:nvPr/>
        </p:nvSpPr>
        <p:spPr>
          <a:xfrm>
            <a:off x="673394" y="4277929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гласных важны ударность и безударность. В ударной позиции звук слышится отчётливо, а в безударной может звучать менее ясно и требовать проверки.
</a:t>
            </a:r>
            <a:endParaRPr lang="en-US" sz="10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русского алфавита и их роль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алфавите 33 буквы, но они не одинаковы по своей функции.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звуки совпадают не полностью: одни буквы передают звуки, другие помогают показать их произношение и написание.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русского алфавита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 — это система букв, а не список звуков. Один и тот же знак в слове может влиять на произношение по-разному.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букв больше, чем звуковых функций: часть букв обозначает звуки, а часть служит для их уточнения.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алфавит; нормы современного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и буквы, которыми они обозначаются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без преграды для воздуха, поэтому их можно тянуть. Они образуют основу слога и делают речь более звучной и плавной.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букв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в русском языке: а, о, у, ы, э, и, е, ё, ю, я. Они встречаются в разных позициях и помогают передавать звучание слова.
</a:t>
            </a:r>
            <a:endParaRPr lang="en-US" sz="1296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я, ё, ю, 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 и после гласной эти буквы часто обозначают два звука: [йа], [йо], [йу], [йэ]. Поэтому их звучание зависит от места в слове.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 е, ё, ю, я обычно показывают не только гласный звук, но и мягкость предыдущего согласного. Это важная особенность русского письма.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артикуляцией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произнесении гласных язык и губы занимают разное положение. По этому признаку легче понять, почему звуки звучат по-разному и как они записываются.
</a:t>
            </a:r>
            <a:endParaRPr lang="en-US" sz="1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звуки: звонкие, глухие, твёрдые и мягкие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 участием голоса. К ним относятся, например, звуки [б], [д], [з], [л]. Они слышатся более звучно и отчётливо.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без голоса, только с шумом. Примеры: [п], [т], [с], [ш]. На слух они звучат менее звонко, чем парные звонкие.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 мягкие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могут быть твёрдыми и мягкими. Сравните: [л] и [л’]. Мягкость часто меняет смысл слова и помогает различать близкие по звучанию формы.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различие согласных важно не только для произношения, но и для понимания слова. Мел и мель, угол и уголь отличаются именно мягкостью согласного.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и проверка написания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слово изменяют так, чтобы нужный согласный оказался перед гласным или в более сильной позиции.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услышать парный согласный отчётливо и выбрать правильную букву в слабой позиции.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звук в слове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сделать фонетический разбор и найти опасные места в написании.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 твёрдый знак в словах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показывает мягкость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 обозначает звука, но помогает показать мягкость предыдущего согласного: конь, день, письмо. Благодаря ему чтение становится точнее.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разделяет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семья, вьюга, объём ь помогает разделить произношение и показать, что звуки не сливаются. Это важная функция в русском письме.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указывает на раздельность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пишется после приставок перед е, ё, ю, я: подъезд, объявление, съёмка. Он показывает, что буквы читаются раздельно, а не как один слог.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е, ё, ю, я дают два звука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 слышится «й»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начинается с е, ё, ю или я, эти буквы обычно обозначают два звука. Сначала слышится [й], затем гласный: ель, ёж, юла, яма. На иллюстрации удобно показать начало слова и произношение по шагам.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буква тоже «расщепляется»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другой гласной йотированные буквы также дают два звука: маяк, поёт, каюта, строя. Здесь важно не спутать букву и звук: на письме знак один, а на слух слышатся две части. Это хорошо видно в словах с плавным переходом.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 и ъ звучание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 не дают собственных звуков, но помогают буквам е, ё, ю, я передавать раздельное произношение. В словах семья, подъезд, вьюга и съёмка это особенно заметно: буквы как будто раскрываются в два звука.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позиции звуков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слышится звук, тем легче определить его написание. В слабой позиции ориентиром становится проверочное слово или форма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позиции дают более отчётливое звучание, а слабые требуют проверки. Особенно часто проверяют безударные гласные и парные согласные.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языка; школьная фонетика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звучание и написание не всегда совпадают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звук — разные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звук может передаваться разными буквами или сочетаниями букв. Например, [й’] слышится в словах йод, майка, ель, ёж, юла и яма, хотя пишутся они по-разному.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 после согласного не просто обозначает гласный звук: она ещё показывает мягкость предыдущего согласного. Поэтому в словах лес и лето произношение и буквенная запись совпадают не полностью.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слове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зависит от того, где он стоит: в начале слова, после гласной или после ь и ъ буквы е, ё, ю, я ведут себя иначе. Именно поэтому нужно учитывать не только слух, но и правило.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сильнее привычки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полагаться только на то, как слово слышится в разговоре. Орфография требует точного выбора буквы, а для этого нужно понимать, в какой позиции оказался звук и какое правило к нему подходит.
</a:t>
            </a:r>
            <a:endParaRPr lang="en-US" sz="11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расхождений между звуками и буквами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почему звучание слова не всегда совпадает с его написанием. Каждый пример связан с отдельной орфографической причиной.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Расхождения возникают по разным причинам: йотированные гласные, разделительные знаки, оглушение и безударность. Поэтому писать нужно по правилу, а не только по слуху.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современного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безударную гласную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проверки по сильной позиции и словарю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 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начинается с деления слова на слоги и определения ударения. Это помогает понять, какие звуки слышатся отчётливо, а какие могут изменяться в слабой позиции.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записывают по звукам в том порядке, как они произносятся. Так видно, сколько звуков в слове и чем они отличаются от буквенного состава.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каждого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звука указывают его тип: гласный или согласный, звонкий или глухой, твёрдый или мягкий. Это особенно важно для согласных, которые могут менять значение слова.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орфографией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показывает места, где звучание не совпадает с написанием. Поэтому он помогает повторять правила и находить орфограммы в учебной работе.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фонетический разбор слова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 которых число букв и звуков не совпадает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буквами и звуками особенно заметна в словах с ь, ъ и йотированными гласными. Она влияет на точность фонетического разбора.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букв не гарантирует число звуков. Для правильного анализа нужно учитывать произношение, а не только письменный вид слова.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фонетика и нормы современного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и культура речи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помогает сразу распознать слово и его форму. Если ударение поставлено неверно, речь звучит неуверенно, а смысл иногда становится труднее понять.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нужно произносить ясно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Отчётливые согласные делают речь понятной и аккуратной. Особенно важно не «съедать» конечные звуки и не смазывать пары согласных, которые различают слова.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требуют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гласные звучат слабее, но в культурной речи их произносят достаточно чётко. Это помогает слушателю лучше понимать сказанное и снижает количество ошибок.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учат правильно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устанавливает литературное произношение слов. Для школьника это не только правило, но и навык, который делает устную речь выразительной, точной и грамотной.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темы «Звуки речи и буквы»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правила, примеры и результат применения каждого правила. Они показывают, как орфография опирается на проверку и закономерности.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работают вместе: одни помогают услышать звук точнее, другие показывают, как передать его на письме. Именно так строится русская орфография.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языка; школьный курс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 письмо: одна система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мы слышим, а буквы видим, и между ними не всегда есть полное совпадение. Знание правил помогает писать без ошибок, уверенно читать и точно разбирать слова по звукам.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2026-05-28T06:52:58Z</dcterms:created>
  <dcterms:modified xsi:type="dcterms:W3CDTF">2026-05-28T06:52:58Z</dcterms:modified>
</cp:coreProperties>
</file>