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биосферный уровень организации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Земли и их окружающую среду.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понимания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«биосфера» ввёл В.И. Вернадский в 1926 году, обозначив сферу жизни на планете, охватывающую атмосферу, гидросферу и верхние слои литосферы. Возраст биосферы оценивается примерно в 3,5–4 миллиарда лет, за это время сформировалась её сложная структура, основанная на биологических и геохимических процессах.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особенности биосферы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это глобальная система, объединяющая всех живых организмов и их среды обитания в единую функцию поддержания жизни на Земле.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популяции, биоценозы и экосистемы, взаимосвязанные через циклы веществ и поток энергии, обеспечивая целостность планетарной биологической среды.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биосферном уровне формируются процессы, которые регулируют обмен веществ и энергии, создавая устойчивые условия для существования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05186" y="-1200"/>
            <a:ext cx="4538627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6725" y="673200"/>
            <a:ext cx="3999900" cy="40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компоненты биосферы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гидросфера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биосферы включает тропосферу до 8–10 километров и играет ключевую роль в газовом обмене. Гидросфера охватывает океаны, реки и озёра, которые служат средой обитания для множества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и её роль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Литосфера представлена верхним слоем почвы и горными породами, глубиной до 2–3 метров, где развиваются почвообразующие процессы и обитает разнообразная микрофлора и фауна.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геобиологических исследований,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размеры биосферы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биосферы ограничена физическими и химическими факторами, включая температуру и доступ кислорода.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занимает почти всю поверхность планеты, исключая экстремальные условия, обеспечивая жизнедеятельность живых организмов.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биосферы включает преимущественно растительные организмы, играющие ключевую роль в глобальных процессах обмена веществ.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28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трлн тонн
</a:t>
            </a:r>
            <a:pPr algn="ctr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общая биомасса живых организмов на нашей планете, большая часть которой приходится на растения, определяя основу биосферы.
</a:t>
            </a:r>
            <a:endParaRPr lang="en-US" sz="428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ЮНЕП,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атмосферы и климата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контролирует состав газов в атмосфере, обеспечивая баланс кислорода и углекислого газа, что стабилизирует климат и способствует жизни.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Самоочищение и почвообразование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 в почвах обеспечивают разложение органики и формирование плодородных слоев, способствуя устойчивости экосистем.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и минеральных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процессы испарения, осадков и биохимических трансформаций биосфера поддерживает постоянный обмен веществ между живыми и неживыми компонентами.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функции биосферы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и тайговые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края планеты характеризуются специфической растительностью и животным миром, адаптированными к суровым условиям с кратким вегетационным периодом.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и влажные зоны
</a:t>
            </a:r>
            <a:pPr algn="ctr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леса, включая Амазонку, содержат богатое биологическое разнообразие и являются крупнейшими производителями кислорода на Земле.
</a:t>
            </a:r>
            <a:endParaRPr lang="en-US" sz="1174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и пустыни
</a:t>
            </a:r>
            <a:pPr algn="ctr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экосистемы характеризуются засушливым климатом, где флора и фауна приспособлены к ограниченным ресурсам и экстремальным температурам.
</a:t>
            </a:r>
            <a:endParaRPr lang="en-US" sz="1139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и океанические экосистемы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занимает большую часть биосферы, поддерживая разнообразные водные сообщества и регулируя глобальный климат через биогеохимические процессы.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экосистем биосферы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0500" y="503150"/>
            <a:ext cx="8191500" cy="46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ключевой фактор устойчивости
</a:t>
            </a:r>
            <a:endParaRPr lang="en-US" sz="2439" dirty="0"/>
          </a:p>
        </p:txBody>
      </p:sp>
      <p:sp>
        <p:nvSpPr>
          <p:cNvPr id="5" name="Text 1"/>
          <p:cNvSpPr txBox="1"/>
          <p:nvPr/>
        </p:nvSpPr>
        <p:spPr>
          <a:xfrm>
            <a:off x="949350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биоразнообразия ухудшает функционирование природных процессов и снижает адаптивность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49350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видовое разнообразие обеспечивает устойчивость экосистем к изменениям и стрессам, поддерживая экологическое равновесие.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94575" y="151331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оценкам, на Земле насчитывается свыше 8,7 миллиона видов, что свидетельствует о сложности и богатстве биосферы.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194575" y="3227551"/>
            <a:ext cx="3396600" cy="12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различных видов и сред обитания жизненно необходима для сохранения стабильности всей биосферы.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19475"/>
            <a:ext cx="3316200" cy="22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биосферы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49925" y="819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углерода, азота, кислорода и воды обеспечивают обмен веществ между организмами и окружающей средой, поддерживая жизненные процессы.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59450" y="2039175"/>
            <a:ext cx="3141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этих циклов, например, избыток удобрений или выбросы парниковых газов, приводит к экологическим проблемам и угрожает стабильности биосферы.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049925" y="3105975"/>
            <a:ext cx="32172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взаимодействие живых организмов и неживой среды сохраняет химическое равновесие, необходимое для существования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36875" y="207975"/>
            <a:ext cx="80754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поддержание жизни на планете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36875" y="1991675"/>
            <a:ext cx="38469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превращает солнечную энергию в химическую с помощью хлорофилла, создавая органические соединения из углекислого газа и воды. Этот процесс обеспечивает основу для жизни и насыщает атмосферу кислородом.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37650" y="1991675"/>
            <a:ext cx="3873300" cy="7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продуцентами являются растения, морские водоросли и цианобактерии. Именно они ежегодно синтезируют около 150–170 млрд тонн органики и более половины атмосферного кислорода.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00020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биосфере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27450" y="1321258"/>
            <a:ext cx="3283500" cy="37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организмы-продуценты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277700" y="19579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Продуценты генерируют органическое вещество, питающее следующие уровни: консументы – животные, а также редуценты – микроорганизмы, разлагающие органику. Эта цепь жизненно важна для сохранения баланса в экосистемах.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277700" y="3295456"/>
            <a:ext cx="31806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трофических связей приводит к исчезновению видов и ухудшению среды обитания. Потеря баланса негативно сказывается на устойчивости биосферы и снижает её адаптивные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77725" y="684675"/>
            <a:ext cx="30903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Трофические уровни и устойчивость биосферы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5BFA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59225" y="18802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является средой обитания более 95% микробиоты Земли, выполняя функцию биологического фильтра и участника круговорота веществ. Она — основа плодородия и жизни на суше.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53950" y="339175"/>
            <a:ext cx="7436100" cy="5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уникальная часть биосферы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3099900" y="3766900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 экосистемные услуги, влияя на климат, биоразнообразие и водный баланс. Её сохранение критично для поддержания экологической стабильности и жизни человека.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5159300" y="1880425"/>
            <a:ext cx="29442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почвообразования способствуют самоочищению среды, поддерживают микробные сообщества и обеспечивают рост растений, что важно для устойчивого сельского хозяйства.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— крупнейшая экосистема планеты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занимает 71% поверхности Земли и объединяет множество биомов. Его глубины представляют уникальную среду, поддерживающую разнообразные формы жизни и регулирующую климатические процессы.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кислорода океаном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водоросли и фитопланктон синтезируют около половины кислорода атмосферы. Этот непрерывный процесс поддерживает дыхание организмов и баланс газов в биосфере.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климата и круговорот веществ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играет ключевую роль в глобальном климате, осуществляя теплообмен и круговорот углерода и воды. Это поддерживает оптимальные условия для жизни и предотвращает экстремальные погодные явления.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мирового океана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196" y="3119225"/>
            <a:ext cx="1984861" cy="202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2933" y="3119225"/>
            <a:ext cx="1984861" cy="202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2820" y="3119225"/>
            <a:ext cx="1984861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7557" y="3119225"/>
            <a:ext cx="1984861" cy="202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50044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сельское хозяйство выбрасывают токсичные вещества и химикаты, ухудшая качество воздуха, воды и почвы. Это ведет к снижению здоровья экосистем и живых организмов.
</a:t>
            </a:r>
            <a:endParaRPr lang="en-US" sz="1050" dirty="0"/>
          </a:p>
        </p:txBody>
      </p:sp>
      <p:sp>
        <p:nvSpPr>
          <p:cNvPr id="13" name="Text 2"/>
          <p:cNvSpPr txBox="1"/>
          <p:nvPr/>
        </p:nvSpPr>
        <p:spPr>
          <a:xfrm>
            <a:off x="2605132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разрушение природных местообитаний приводят к исчезновению многих видов. Уменьшение видового разнообразия снижает устойчивость экосистем и нарушает природные процессы.
</a:t>
            </a:r>
            <a:endParaRPr lang="en-US" sz="1050" dirty="0"/>
          </a:p>
        </p:txBody>
      </p:sp>
      <p:sp>
        <p:nvSpPr>
          <p:cNvPr id="14" name="Text 3"/>
          <p:cNvSpPr txBox="1"/>
          <p:nvPr/>
        </p:nvSpPr>
        <p:spPr>
          <a:xfrm>
            <a:off x="4725068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природных циклов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ресурсов и изменение климата нарушают биогеохимические циклы, вызывая перебои в круговороте углерода, воды и других элементов, что угрожает стабильности биосферы.
</a:t>
            </a:r>
            <a:endParaRPr lang="en-US" sz="1050" dirty="0"/>
          </a:p>
        </p:txBody>
      </p:sp>
      <p:sp>
        <p:nvSpPr>
          <p:cNvPr id="15" name="Text 4"/>
          <p:cNvSpPr txBox="1"/>
          <p:nvPr/>
        </p:nvSpPr>
        <p:spPr>
          <a:xfrm>
            <a:off x="6829755" y="1544700"/>
            <a:ext cx="188046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экосистем и климата
</a:t>
            </a:r>
            <a:pPr algn="ctr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приводят к деградации почв, изменению климата и снижению способности биосферы восстанавливаться, что ставит под угрозу долгосрочное существование жизни на Земле.
</a:t>
            </a:r>
            <a:endParaRPr lang="en-US" sz="1050" dirty="0"/>
          </a:p>
        </p:txBody>
      </p:sp>
      <p:sp>
        <p:nvSpPr>
          <p:cNvPr id="16" name="Text 5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антропогенного воздействия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отчет 2023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 факты влияния человека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вырубка лесов напрямую влияют на состояние биосферы. Значительные потери животного мира говорят о глубоком дисбалансе.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неспособности биосферы самостоятельно справляться с нарастающей антропогенной нагрузкой без человеческих мер защиты.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44" y="1830853"/>
            <a:ext cx="311063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5474" y="3539468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сохранения биосферы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Природоохранные зоны способствуют сохранению экосистем и биоразнообразия, защищая уязвимые виды и природные процессы от разрушения.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природных ресурсов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восстановления лесов и водоёмов помогают восстановить экосистемы, повысить качество среды и поддержать биологическое равновесие.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экологической грамотности населения способствует ответственному отношению к природе и поддерживает устойчивое развитие.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соглашения и проекты сплачивают усилия стран для борьбы с изменением климата и сохранения биосферы в целом.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Байкальский биосферный заповедник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охраняет более 2 000 видов флоры и фауны, включая уникальные эндемики. Здесь ведется научное исследование и реставрация природных систем.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Резервы ЮНЕСКО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территории под защитой ЮНЕСКО демонстрируют международный подход к сохранению природного наследия и способствуют развитию устойчивого туризма.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Куршская коса, Валдайский и Алтайский парки служат образцами успешной защиты природных ландшафтов и поддерживают разнообразие экосистем и культурных ценностей.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примеры охраны биосферы в России
</a:t>
            </a:r>
            <a:endParaRPr lang="en-US" sz="24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750" y="262275"/>
            <a:ext cx="82086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биосферы: вызовы и перспективы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14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научных достижений с применением зелёных технологий поможет минимизировать воздействие человека на природу и повысить устойчивость экосистем.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1825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антропогенной нагрузки возможно через модернизацию промышленности, развитие экологичного сельского хозяйства и переход к возобновляемым источникам энергии.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3000" y="2317150"/>
            <a:ext cx="2112300" cy="147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формирование ответственного отношения к природе среди молодёжи обеспечат основу для сохранения биосферы и стабильного будущего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07" y="-1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800" y="722175"/>
            <a:ext cx="41268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биосферного уровня для будущего человечества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устойчивости биосферы критично для жизни на Земле. Только ответственное взаимодействие человека с природой сможет сохранить планету для будущих поколений.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2026-05-10T04:00:36Z</dcterms:created>
  <dcterms:modified xsi:type="dcterms:W3CDTF">2026-05-10T04:00:36Z</dcterms:modified>
</cp:coreProperties>
</file>