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 получения информации: обзор и ключевые 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поиска и анализа ключевых фактов в английских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 получения информации расширяет возможности учебы и общения. Навыки выявления фактов и отличия их от мнений необходимы для успешного обучения и подготовки к экзаменам.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умения читать для поиска информации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главного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здание хранит черты XVI века, что отражает историческую ценность и уникальность учебного учреждения.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Hampton School расположена в юго-западном Лондоне, недалеко от реки Темза. Территория школы включает зеленую парковую зону и современные учебные корпуса.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облик Hampton School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истории Hampton School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1557 год – основание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учреждена в XVI веке как учебное заведение для мальчиков в историческом Хэмптоне.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– модернизация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образовательных методов и расширение учебной программы.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 – расширение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Построены современные здания и созданы лаборатории для естественных наук.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 – юбилей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Hampton School отметила 463 года со дня основания, сохраняя традиции и развиваясь.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сообщество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приезжают из разных районов Лондона и пригородов, формируя разнообразное культурное пространство.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обучается около 1200 мальчиков в возрасте от 11 до 18 лет, что создает динамичную и живую среду.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численность учащихся Hampton School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в Hampton School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ежедневного расписания с указанием уроков, перемен и дополнительных клубных занятий.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распорядок способствует формированию ответственности и эффективному управлению временем.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Hampton School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 математика – базовые дисциплины, обеспечивающие фундамент для дальнейшего обучения.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 в учебной программе Hampton School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включают биологию, физику и химию, развивая аналитическое мышление.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искусство, музыка и иностранные языки добавляют культурное разнообразие и творческое развитие.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культура и элективные предметы в старших классах помогают формировать индивидуальные образовательные маршруты.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активно участвуют в футболе, регби и легкой атлетике, развивая командный дух и физическую форму.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 занятия по театральному мастерству, музыке и изобразительному искусству, стимулирующие креативность.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клубы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шахматном клубе, дебатах и экологических проектах помогает развивать мышление и лидерские качества.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занятия и клубы в Hampton School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привлекают большинство учеников, но важны и творческие, и интеллектуальные направления.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выбор клубов отражает разнообразные интересы и способности школьников.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статистика Hampton School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кружков среди учеников Hampton School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лаборатории предоставляют условия для проведения экспериментов и научных проектов.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Театральная студия поддерживает творческие инициативы и постановки учащихся.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Оборудованные спортивные залы способствуют физическому развитию и проведению внутренних соревнований.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возможности развития в Hampton School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образовательных порталов Лондона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данные трёх известных школ: Hampton School, St. Paul's и Whitgift. Отмечаются различия по количеству учащихся и дате основания. Hampton School выделяется богатой историей и развитой инфраструктурой для учеников.
</a:t>
            </a:r>
            <a:endParaRPr lang="en-US" sz="86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Hampton School — одна из старейших школ с расширенной внеурочной программой, несмотря на меньшую численность по сравнению с Whitgift.
</a:t>
            </a:r>
            <a:endParaRPr lang="en-US" sz="1182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школ Лондона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ценности школы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и этика в Hampton School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особо ценятся честность, уважение и амбициозность, которые помогают учащимся стремиться к успеху через упорный труд и взаимопомощь. Эти качества формируют единую школьную культуру.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школьной формы и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выступает символом дисциплины и принадлежности к коллективу. Кодекс поведения поддерживает уважительное общение и порядок на территории школы.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Кандидаты проходят экзамены по английскому языку и математике, которые оценивают уровень их знаний и готовность к школе. Это обязательное условие для отбора успешных учеников.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 позволяет оценить мотивацию и личные качества поступающего, дополнительно учитываются рекомендации учителей из предыдущей школы для более полной картины.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подаётся более 400 заявок, а количество мест ограничено, поэтому конкурс высок. Школа ценит разностороннюю подготовку, включая участие в внеклассных мероприятиях.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поступления в Hampton School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 кружка учеником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способствует осознанному выбору внеурочной деятельности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содержит свыше 15 000 книг, включая печатные и электронные издания, что обеспечивает широкий выбор ресурсов для учебы и личного развития.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электронным базам данных помогает ученикам эффективно готовить проекты и углублять знания по различным предметам.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библиотекари оказывают помощь в поиске необходимой информации, что развивает навыки работы с источниками и критическое мышление.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зоны внутри библиотеки оборудованы так, чтобы обеспечить комфортное пространство для самостоятельного и группового обучения.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школьной библиотеки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Морпурго — знаменитый выпускник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писатель и драматург, внесший значительный вклад в детскую литературу, начинал свой путь именно в Hampton School. Его творчество вдохновляет многих учеников на литературное творчество.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достижения выпускников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Выпускники школы достигали международных успехов в лёгкой атлетике и других видах спорта, часто возвращаясь для участия в школьных спортивных мероприятиях и встречи с нынешними учениками.
</a:t>
            </a:r>
            <a:endParaRPr lang="en-US" sz="1199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и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бал и День открытых дверей стали традициями, объединяющими учеников, преподавателей и родителей, что укрепляет чувство принадлежности и продолжение школьных ценностей.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выпускники и школьные традиции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Информативное чтение помогает быстро находить нужные факты и понять содержание текста, что облегчает подготовку домашних заданий и проектов.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систематизации прочитанного способствует развитию критического мышления и умению делать выводы на основе полученной информации.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чтения повышает самостоятельность учащихся, а также их уверенность в овладении учебным материалом.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информативного чтения для обучающихся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информации используется для выполнения учебных заданий и подготовки докладов, что подтверждает важность навыков информативного чтения для школьных успехов.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Информативное чтение играет ключевую роль в образовательном процессе, влияя на эффективность обучения и принятие решений в школьной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Анкеты учащихся Hampton School,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информации из текста учениками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 ключевые слова и факты в тексте, чтобы быстро выявлять основную информацию и улучшать восприятие материала.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приёмы чтения для извлечения информации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краткое содержание по абзацам, это помогает структурировать прочитанное и закреплять знания.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Ведите заметки и записи, что облегчает запоминание и последующий анализ информации для учебных целей.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 и ответы на контрольные вопросы повышают глубину понимания и качество усвоения учебного материала.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чтения для успешного обучения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чтения ради информации открывает новые горизонты в знаниях, помогает формировать критическое мышление и готовит к успешной учебе и жизни в будущем.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2026-05-07T04:44:32Z</dcterms:created>
  <dcterms:modified xsi:type="dcterms:W3CDTF">2026-05-07T04:44:32Z</dcterms:modified>
</cp:coreProperties>
</file>