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«Васюткино озеро»: история о смелости и взрослении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заблудился в тайге, но сумел выжить и найти путь домой — с силой характера.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Петрович Астафьев писал о том, что знал с детства: тайга, рыбалка, реки, промыслы и жизнь вдали от больших городов. Поэтому в рассказе природа и быт показаны так убедительно.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 и мир Сибири в «Васюткином озере»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в тайге рядом с Енисеем. Здесь всё выглядит красиво и одновременно сурово: густые деревья и тишина усиливают ощущение опасности и одиночества.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Таёжный путь усложняют болота, звериные следы и ночной холод. Природа не предупреждает словами: она проверяет героя на выносливость и внимательность к мелочам.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становится помощником и испытанием одновременно. Она даёт ориентиры и возможность найти опору, но требует терпения, спокойных решений и умения не тратить силы зря.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действия: сибирская тайга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156" y="1162275"/>
            <a:ext cx="16743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Васютка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из рыбацкой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Васютка вырос среди людей промысла: он знаком с делом, природой и обязанностями. Поэтому ему не нужно долго учиться — он включается в ситуацию по привычке помогать.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думать и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рассказа Васютка кажется обычным мальчиком. Но в трудный момент он умеет собраться, прислушаться к опыту взрослых и принимать решения, не полагаясь на удачу.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вместо капризов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действует на эмоциях: умеет ждать нужного момента, беречь силы и не мечтаться впустую. Терпение помогает пережить ночь и продолжать поиски утром.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себя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Заблудившись, Васютка понимает: рассчитывать можно только на себя. Он действует по шагам, ищет воду и ориентиры, чтобы постепенно восстановить контроль над ситуацией.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за орехами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Васютка отправляется в лес за кедровыми орехами — нужными для работы рыбаков. Он идёт уверенно, потому что тайга ему не чужая.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Увлечение глухарём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мальчик увлекается погоней за глухарём. Вместо того чтобы держаться своего пути, он отвлекается и удаляется от привычных ориентиров.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тропы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 больше нет, и Васютка понимает, что заблудился. Обычная прогулка превращается в испытание, где важно не паниковать и начать действовать.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приключение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Васютки в тайге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событий: от ухода в лес до возвращения через находку нового места.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стали знания, которые Васютка слышал от взрослых. Он вспоминает: в лесу нельзя паниковать, важно экономить силы и действовать по плану, а не наугад.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— привычка внимательно наблюдать за природой. Мальчик учится замечать подсказки вокруг: где может быть вода, как устроены ориентиры и что меняется в пути.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он умеет определять направление по солнцу. Благодаря таким наблюдениям он постепенно выстраивает маршрут и сохраняет надежду даже в самые тяжёлые моменты.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Васютке выжить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происходит, когда герой перестаёт метаться: уровень хаоса снижается, и в поведении появляется больше решительности и порядка.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закономерность: после всплеска тревоги Васютка приходит к спокойным действиям. Именно это помогает ему продолжать путь и не терять ориентиры.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последовательности эмоциональных состояний героя по ходу сюжета (без числовых измерений, качественная шкала).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настроение героя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хвойный лес и узкая тропа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пятна ложатся на землю, а вокруг тянутся тёмные стволы. Кажется, что тропа может исчезнуть в любую минуту. Одиночество усиливается высокой травой и плотной растительностью, из-за которой трудно быстро сориентироваться.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Болото, кусты и шорохи под ногами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хранит много скрытых опасностей: мокрые места, заросли и глухие уголки, куда легко свернуть по ошибке. Птицы и следы животных напоминают, что герой здесь не хозяин, а гость. Поэтому он вынужден быть внимательнее к каждому шагу.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ягоды и грибы как маленькие признаки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страшно, тайга не бывает пустой: слышатся голоса птиц, встречаются ягоды и грибы. Эти детали создают ощущение реальности происходящего. Они помогают понять, что вокруг есть ресурсы, но пользоваться ими нужно осторожно.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как живая участница событий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2770325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9544" y="5236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Васютка не испугался окончательно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доме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Васютка держится за мысль о близких. Образ дома помогает пережить одиночество и страх, возвращая ему чувство цели: он ищет путь, чтобы снова оказаться рядом с родными.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отцу и опыт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действует бездумно, потому что уважает отца и прислушивается к тому, чему научился. Привычка доверять знаниям взрослых поддерживает внутреннюю собранность.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 труду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умеет заниматься делом даже в сложных условиях: ищет воду, пытается держаться ориентиров и старается не расходовать силы напрасно. Труд становится опорой характера.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 шагам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Васютка не ждёт чуда: он проверяет признаки, ищет направление и снова пробует. Такой подход снижает панику, потому что каждый следующий шаг даёт хоть маленький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15" y="1734625"/>
            <a:ext cx="2140620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сюжета и их смысл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ведут Васютку от первого шага в тайгу к взрослому решению, когда страх сменяется действиями и вниманием к природе. На финале становится ясно: опыт сделал его увереннее.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событий показывает, как постепенно меняется герой: от импульсивного шага — к собранности, а затем к полезному открытию и осознанию собственной ответственности.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08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сюжета рассказа В. П. Астафьева «Васюткино озеро»
</a:t>
            </a:r>
            <a:endParaRPr lang="en-US" sz="808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видов рыбы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Васютка находит неизвестное озеро с богатой добычей: там много рыбы разных видов. Это открытие помогает людям, делает путь домой ближе.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становится источником пищи и труда, поэтому находка важна не только для мальчика, но и для рыбаков.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В. П. Астафьева «Васюткино озеро» (описание улова и богатства озера)
</a:t>
            </a:r>
            <a:endParaRPr lang="en-US" sz="105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для сюжета то, что Васютка не ждёт удачи: он постоянно сравнивает приметы вокруг и выбирает следующий шаг осознанно.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перестаёт метаться и начинает действовать по наблюдениям, страх уменьшается, а шансы на спасение и полезную находку растут.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действий героя в тексте рассказа «Васюткино озеро» (качественная оценка, не статистика)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Васютки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Васютки передаёт ему трудовые привычки: он привык помогать, делать дело и не разбрасывать силы. Благодаря этому мальчик в беде действует собранно, а не только переживает.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дед, а также рыбаки вокруг формируют уважение к старшим и практическое знание природы. Васютка вспоминает слова взрослых и использует их как подсказки в тайге.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рассказе показан не как место отдыха, а как школа ответственности. Забота, строгость и честный труд связывают Васютку с людьми и помогают ему не терять цель — вернуться.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рассказе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1781" y="11622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и точные детали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называет растения и показывает их «поведение» в лесу. Благодаря этому читатель лучше понимает карту местности и видит, как детали помогают искать путь.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образы рыб и улова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рыбы и водных мест делает находку Васютки убедительной. Точные наблюдения помогают показать, что открытие — результат внимания, а не случайность.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звери и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важны следы и приметы, которые можно заметить в тайге. Наблюдения за животными подсказывают направление и усиливают ощущение живого леса.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явления и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повествования меняется вместе с погодой и временем суток. Ясные детали о тишине, холоде и освещении поддерживают напряжение и подсказывают состояние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внимательность к тайге помогает проявить смелость, а трудовые привычки удерживают курс на возвращение.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«знания — наблюдения — действия» объясняет взросление героя: именно внутренний рост делает находку и выход возможными.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91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разбор текста рассказа В. П. Астафьева «Васюткино озеро» (качественная оценка)
</a:t>
            </a:r>
            <a:endParaRPr lang="en-US" sz="691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держит внимание приключением: погоня, потеря дороги, первая ночь и долгий путь превращают обычный лесной поход в серьёзное испытание.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запоминается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рост Васютки заметен по его решениям: он учится управлять страхом и усталостью, постепенно заменяя хаотичные мысли конкретными действиями.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 одиночество создают напряжение, а важная находка (озеро) показывает, что терпение и наблюдательность способны привести к победе.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Читателя убеждает реализм деталей тайги и понятная мысль: даже ребёнок может совершить смелый и полезный поступок, если опирается на знания.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внимательности: вокруг есть множество подсказок, и важно замечать их вовремя. Тогда шансы на спасение растут даже в самой трудной ситуации.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качества — терпение и уважение к природе. Васютка понимает, что лес не прощает спешки, поэтому нужно беречь силы и действовать продуманно.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поддерживает и психологически: она показывает, как самообладание помогает верить в себя. Знания и упорство дают человеку опору, когда привычного пути нет.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Васютки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786114"/>
            <a:ext cx="3832800" cy="24067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В. П. Астафьева «Васюткино озеро» (эпизоды и решения героя)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с чем сталкивается Васютка в тайге, какие шаги он предпринимает и к чему приводит собранность. Главная опора — советы взрослых и собственные наблюдения.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объясняется сочетанием знаний, внимательности и внутренней дисциплины: герой справляется не силой удачи, а умением собраться и действовать.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героя и способы их решения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«Васюткино озеро» соединяет приключение, сибирские пейзажи и историю взросления. Васютка проходит путь от любопытства к самостоятельности: смелость, наблюдательность, труд и умение не сдаваться делают человека сильнее.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рассказ о взрослении через испытание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2026-05-12T20:48:02Z</dcterms:created>
  <dcterms:modified xsi:type="dcterms:W3CDTF">2026-05-12T20:48:02Z</dcterms:modified>
</cp:coreProperties>
</file>