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семья проводит время вместе, обычный день становится теплее и радостнее.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семейный досуг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и кружков особенно приятно провести время с близкими. Такие минуты помогают отдыхать, лучше понимать родных и учат доброте, терпению и умению радоваться простым делам.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семейный досуг важен школьнику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550" y="1648250"/>
            <a:ext cx="1054200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3240" y="1728830"/>
            <a:ext cx="1116300" cy="8930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8655" y="1728830"/>
            <a:ext cx="1116300" cy="8930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85127" y="1648250"/>
            <a:ext cx="1054200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«досуг»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время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Досуг — это время после уроков, домашних дел и других обязательных занятий. В это время можно отдохнуть, пообщаться и заняться тем, что нравится всей семье.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семьёй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досуг — это свободное время, которое дети и взрослые проводят вместе. Это может быть игра, прогулка, чтение, разговор или маленькое общее дело.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 и интересно
</a:t>
            </a:r>
            <a:pPr algn="ctr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хорошего досуга не нужны сложные планы. Иногда достаточно настольной игры, короткой прогулки, чайной паузы или совместного чтения нескольких страниц книги.
</a:t>
            </a:r>
            <a:endParaRPr lang="en-US" sz="883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занятия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семейный досуг входят не только развлечения, но и помощь по дому, творчество и семейные традиции. Такие дела делают время вместе тёплым и запоминающимся.
</a:t>
            </a:r>
            <a:endParaRPr lang="en-US" sz="88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команда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40964" y="1441725"/>
            <a:ext cx="3151500" cy="7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семейном досуге каждый может быть полезным: один выбирает игру, другой готовит угощение, третий читает вслух. Так общее дело идёт дружно и без лишней суеты.
</a:t>
            </a:r>
            <a:endParaRPr lang="en-US" sz="1052" dirty="0"/>
          </a:p>
        </p:txBody>
      </p:sp>
      <p:sp>
        <p:nvSpPr>
          <p:cNvPr id="14" name="Text 3"/>
          <p:cNvSpPr txBox="1"/>
          <p:nvPr/>
        </p:nvSpPr>
        <p:spPr>
          <a:xfrm>
            <a:off x="942175" y="2216249"/>
            <a:ext cx="3151500" cy="7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семья делает что-то вместе, важно не только дело, но и настроение. Доброжелательность, улыбка и внимание помогают всем чувствовать себя нужными и любимыми.
</a:t>
            </a:r>
            <a:endParaRPr lang="en-US" sz="1052" dirty="0"/>
          </a:p>
        </p:txBody>
      </p:sp>
      <p:sp>
        <p:nvSpPr>
          <p:cNvPr id="15" name="Text 4"/>
          <p:cNvSpPr txBox="1"/>
          <p:nvPr/>
        </p:nvSpPr>
        <p:spPr>
          <a:xfrm>
            <a:off x="1355540" y="2990774"/>
            <a:ext cx="3151500" cy="7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не получается, близкие подсказывают и помогают. В такой команде никто не остаётся один, а маленькие трудности превращаются в общий опыт.
</a:t>
            </a:r>
            <a:endParaRPr lang="en-US" sz="1052" dirty="0"/>
          </a:p>
        </p:txBody>
      </p:sp>
      <p:sp>
        <p:nvSpPr>
          <p:cNvPr id="16" name="Text 5"/>
          <p:cNvSpPr txBox="1"/>
          <p:nvPr/>
        </p:nvSpPr>
        <p:spPr>
          <a:xfrm>
            <a:off x="1001723" y="3765299"/>
            <a:ext cx="3151500" cy="7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Дружные воспоминания
</a:t>
            </a:r>
            <a:pPr algn="l" indent="0" marL="0">
              <a:lnSpc>
                <a:spcPct val="115000"/>
              </a:lnSpc>
              <a:buNone/>
            </a:pPr>
            <a:r>
              <a:rPr lang="en-US" sz="5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игры, прогулки и домашние дела потом вспоминаются с улыбкой. Именно из таких моментов складываются тёплые семейные истории, которые приятно рассказывать снова и снова.
</a:t>
            </a:r>
            <a:endParaRPr lang="en-US" sz="96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семье нужно общее время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общаться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общего дела дети тренируются слушать, не перебивать, договариваться и ждать своей очереди. Эти простые умения очень полезны и дома, и в школе.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семья проводит время вместе, дети чувствуют заботу и спокойствие. Взрослые тоже лучше замечают настроение ребёнка и понимают, что ему нравится больше всего.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Крепче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время помогает родным стать ближе. Даже короткий вечер вместе может подарить чувство доверия, тепла и уверенности, что рядом всегда есть поддержка.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воспоминания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занятия оставляют после себя весёлые истории, любимые песни, смешные случаи и маленькие традиции. Именно такие воспоминания потом особенно приятно хранить.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827" y="1572005"/>
            <a:ext cx="482445" cy="4824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80" y="2144022"/>
            <a:ext cx="422139" cy="4824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3500" y="2760824"/>
            <a:ext cx="491100" cy="392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7827" y="3279004"/>
            <a:ext cx="482445" cy="4824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3500" y="3864916"/>
            <a:ext cx="491100" cy="4365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дома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356274" y="1639878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Пазлы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Собирать картинку из деталей интересно и детям, и взрослым. Такое занятие развивает внимание, усидчивость и умение замечать мелкие различия между частями изображения.
</a:t>
            </a:r>
            <a:endParaRPr lang="en-US" sz="620" dirty="0"/>
          </a:p>
        </p:txBody>
      </p:sp>
      <p:sp>
        <p:nvSpPr>
          <p:cNvPr id="12" name="Text 3"/>
          <p:cNvSpPr txBox="1"/>
          <p:nvPr/>
        </p:nvSpPr>
        <p:spPr>
          <a:xfrm>
            <a:off x="1356274" y="2211898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Шашки и лото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Настольные игры учат соблюдать правила, ждать хода и спокойно принимать победу или проигрыш. Это хорошая тренировка терпения и честности без скучной морали.
</a:t>
            </a:r>
            <a:endParaRPr lang="en-US" sz="620" dirty="0"/>
          </a:p>
        </p:txBody>
      </p:sp>
      <p:sp>
        <p:nvSpPr>
          <p:cNvPr id="13" name="Text 4"/>
          <p:cNvSpPr txBox="1"/>
          <p:nvPr/>
        </p:nvSpPr>
        <p:spPr>
          <a:xfrm>
            <a:off x="1356274" y="2783916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Карточные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 карточками помогают запоминать, сравнивать и быстро думать. Когда правила понятны всем, за столом сразу становится весело и немного азартно.
</a:t>
            </a:r>
            <a:endParaRPr lang="en-US" sz="620" dirty="0"/>
          </a:p>
        </p:txBody>
      </p:sp>
      <p:sp>
        <p:nvSpPr>
          <p:cNvPr id="14" name="Text 5"/>
          <p:cNvSpPr txBox="1"/>
          <p:nvPr/>
        </p:nvSpPr>
        <p:spPr>
          <a:xfrm>
            <a:off x="1356274" y="3346875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Викторины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Викторины превращают обычный вечер в маленькое соревнование знаний. Вопросы могут быть о животных, сказках или школьных темах, а главное — отвечать интересно вместе.
</a:t>
            </a:r>
            <a:endParaRPr lang="en-US" sz="620" dirty="0"/>
          </a:p>
        </p:txBody>
      </p:sp>
      <p:sp>
        <p:nvSpPr>
          <p:cNvPr id="15" name="Text 6"/>
          <p:cNvSpPr txBox="1"/>
          <p:nvPr/>
        </p:nvSpPr>
        <p:spPr>
          <a:xfrm>
            <a:off x="1356274" y="3909830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Уютный стол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домашних игр не нужен большой зал. Достаточно небольшого стола, хорошего настроения и правил, которые понятны каждому участнику семьи.
</a:t>
            </a:r>
            <a:endParaRPr lang="en-US" sz="62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в парке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идёт по аллее, а ребёнок замечает жёлтые листья и кормушку для птиц. Родители не спешат, и прогулка становится маленьким приключением. Потом все садятся на скамейку, отдыхают и обсуждают, что интересного увидели.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во дворе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звучит смех: мяч катится по траве, а дети и взрослые по очереди бегают за ним. Такая игра помогает размяться после дня дома и учит действовать вместе, как одна дружная команда.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выходной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морозно, зато рядом с домом стоит снежная горка. Дети катаются на санках, а взрослые помогают им подняться наверх и следят, чтобы всем было безопасно и весело.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отдыхает семья на улице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600" y="724175"/>
            <a:ext cx="6157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разговоры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96950" y="1468675"/>
            <a:ext cx="39600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чтение удобно начинать с короткой сказки или рассказа. Один читает вслух, а остальные слушают и представляют героев, как будто смотрят добрый домашний спектакль.
</a:t>
            </a:r>
            <a:endParaRPr lang="en-US" sz="1092" dirty="0"/>
          </a:p>
        </p:txBody>
      </p:sp>
      <p:sp>
        <p:nvSpPr>
          <p:cNvPr id="12" name="Text 3"/>
          <p:cNvSpPr txBox="1"/>
          <p:nvPr/>
        </p:nvSpPr>
        <p:spPr>
          <a:xfrm>
            <a:off x="996950" y="2239400"/>
            <a:ext cx="39600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Обсуждаем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можно спросить, какой герой понравился больше всего и почему. Такие простые вопросы помогают ребёнку думать, сравнивать поступки и говорить полными фразами.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996950" y="3010125"/>
            <a:ext cx="39600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Развиваем речь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отвечают своими словами, они учатся ясно выражать мысли. Взрослые могут мягко помогать, если нужное слово вдруг спряталось, как шустрый котёнок.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996950" y="3780850"/>
            <a:ext cx="39600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Подбираем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семейного досуга подходят сказки, истории о животных, стихи и небольшие познавательные книги. Главное, чтобы текст был понятным, добрым и интересным всем участникам.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7188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вместе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199391" y="1594263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Рисуем и фантазируем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рисование помогает детям и взрослым придумывать необычные сюжеты и цветные детали. Иногда на листе появляется целый мир, который придумала вся семья сразу.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5042268" y="1660740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поделки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бумаги, картона и природных материалов можно сделать открытку, украшение для комнаты или маленький подарок. Такая работа учит аккуратности и терпению, но остаётся весёлой.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5042283" y="3008258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Радуемся процессу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самая ценная часть занятия — это не готовая поделка, а смех, разговоры и общая работа за одним столом. Такие минуты особенно согревают семью.
</a:t>
            </a:r>
            <a:endParaRPr lang="en-US" sz="1045" dirty="0"/>
          </a:p>
        </p:txBody>
      </p:sp>
      <p:sp>
        <p:nvSpPr>
          <p:cNvPr id="13" name="Text 5"/>
          <p:cNvSpPr txBox="1"/>
          <p:nvPr/>
        </p:nvSpPr>
        <p:spPr>
          <a:xfrm>
            <a:off x="1161300" y="3255044"/>
            <a:ext cx="28251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Лепим и вырезаем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Лепка и аппликации развивают пальцы, внимание и усидчивость. Если что-то получилось не идеально, это не беда: в творчестве важнее старание и хорошее настроение.
</a:t>
            </a:r>
            <a:endParaRPr lang="en-US" sz="104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Салат на всей кухне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пахнет свежими овощами, а ребёнок осторожно моет огурцы и кладёт их в миску. Родители рядом подсказывают, как держать нож и не торопиться. В итоге получается вкусный салат и хорошее настроение для всей семьи.
</a:t>
            </a:r>
            <a:endParaRPr lang="en-US" sz="777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Украшаем пирог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раскатывает тесто, а ребёнок раскладывает ягоды сверху, будто рисует красную дорожку. Потом вся семья наблюдает, как пирог румянится в духовке. Такое дело учит аккуратности и показывает, что даже простая помощь очень важна.
</a:t>
            </a:r>
            <a:endParaRPr lang="en-US" sz="777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9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Сервируем ужин
</a:t>
            </a:r>
            <a:pPr algn="ctr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ужином дети раскладывают салфетки, ставят тарелки и помогают нести ложки. Стол становится нарядным, а взрослые благодарят за помощь. Так обычная подготовка к еде превращается в добрый семейный ритуал.
</a:t>
            </a:r>
            <a:endParaRPr lang="en-US" sz="790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семья готовит вместе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550" y="1648250"/>
            <a:ext cx="1054200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3240" y="1679217"/>
            <a:ext cx="1116300" cy="992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19705" y="1648250"/>
            <a:ext cx="1054200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85127" y="1648250"/>
            <a:ext cx="1054200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Воскресный чай
</a:t>
            </a:r>
            <a:pPr algn="ctr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семья собирается за чаем в одно и то же время, день становится особенно тёплым. Можно спокойно поговорить, поделиться новостями и почувствовать, что рядом всегда есть свои люди.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чтения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чтение перед сном или после ужина создаёт тихий и уютный ритуал. Дети ждут его с интересом, а взрослые помогают им открывать новые книги и добрые истории.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1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семейный фильм
</a:t>
            </a:r>
            <a:pPr algn="ctr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 любимого фильма по выходным превращается в маленький праздник. Потом можно обсудить героев, посмеяться над смешными моментами и запомнить это время как общее семейное приключение.
</a:t>
            </a:r>
            <a:endParaRPr lang="en-US" sz="816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Привычные семейные дела
</a:t>
            </a:r>
            <a:pPr algn="ctr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традиции бывают совсем простыми: игра после ужина, прогулка по воскресеньям или совместный разговор за столом. Повторяясь, они делают дом спокойным, узнаваемым и по-настоящему родным.
</a:t>
            </a:r>
            <a:endParaRPr lang="en-US" sz="82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удачному семейному досугу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сделать общее время спокойным, понятным и приятным для всех членов семьи.
</a:t>
            </a:r>
            <a:endParaRPr lang="en-US" sz="10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дружного отдыха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и не перебивать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общего дела важно давать каждому сказать своё мнение. Когда детей и взрослых внимательно слушают, в семье становится меньше ссор и больше доверия.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договориться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полезно выбрать одно понятное занятие и обсудить, сколько оно длится. Тогда никто не будет торопиться, а отдых получится спокойным и предсказуемым для всех.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честно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это игра, правила должны быть понятны каждому участнику. Честная игра помогает радоваться не только победе, но и самому общению, даже если кто-то проиграл.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устал, расстроился или хочет отдохнуть, занятие можно немного изменить. Короткий перерыв, тёплое слово или другая игра быстро возвращают хорошее настроение.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Чай, книга и разговор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семья убирает телефоны в сторону и садится за стол. Один читает вслух короткую сказку, другой наливает чай, а потом все делятся самым приятным событием дня и улыбаются.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 ковре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полу рассыпаны пазлы, рядом лежат фишки для настольной игры. Дети спорят только о том, кто найдёт нужную деталь первым, а взрослые помогают и подсказывают с улыбкой.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после ужина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телевизор молчит, семья надевает куртки и выходит во двор. Свежий воздух, спокойная беседа и несколько шагов вместе делают вечер особенно тёплым и очень домашним.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без экранов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к выбору семейного занятия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450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Посмотреть на день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семья учитывает возраст детей, погоду, время и общее настроение. Это помогает не выбрать слишком сложное или слишком длинное занятие.
</a:t>
            </a:r>
            <a:endParaRPr lang="en-US" sz="929" dirty="0"/>
          </a:p>
        </p:txBody>
      </p:sp>
      <p:sp>
        <p:nvSpPr>
          <p:cNvPr id="11" name="Text 3"/>
          <p:cNvSpPr txBox="1"/>
          <p:nvPr/>
        </p:nvSpPr>
        <p:spPr>
          <a:xfrm>
            <a:off x="2758203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Собрать идеи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каждый предлагает свой вариант: прогулку, чтение, игру или творчество. Так становится видно, что интересно и маленьким, и взрослым.
</a:t>
            </a:r>
            <a:endParaRPr lang="en-US" sz="929" dirty="0"/>
          </a:p>
        </p:txBody>
      </p:sp>
      <p:sp>
        <p:nvSpPr>
          <p:cNvPr id="12" name="Text 4"/>
          <p:cNvSpPr txBox="1"/>
          <p:nvPr/>
        </p:nvSpPr>
        <p:spPr>
          <a:xfrm>
            <a:off x="4672532" y="2480110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Выбрать подходящий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нескольких идей выбирают ту, которая подойдёт всем. Хорошо, если занятие не требует долгой подготовки и начинается без спешки.
</a:t>
            </a:r>
            <a:endParaRPr lang="en-US" sz="929" dirty="0"/>
          </a:p>
        </p:txBody>
      </p:sp>
      <p:sp>
        <p:nvSpPr>
          <p:cNvPr id="13" name="Text 5"/>
          <p:cNvSpPr txBox="1"/>
          <p:nvPr/>
        </p:nvSpPr>
        <p:spPr>
          <a:xfrm>
            <a:off x="6586851" y="2478405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Начать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подготовки семья приступает к делу и старается участвовать дружно. Если всем интересно, время проходит легко, а желание повторить появляется само.
</a:t>
            </a:r>
            <a:endParaRPr lang="en-US" sz="92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помешать семейному отдыху
</a:t>
            </a:r>
            <a:endParaRPr lang="en-US" sz="2285" dirty="0"/>
          </a:p>
        </p:txBody>
      </p:sp>
      <p:sp>
        <p:nvSpPr>
          <p:cNvPr id="10" name="Text 2"/>
          <p:cNvSpPr txBox="1"/>
          <p:nvPr/>
        </p:nvSpPr>
        <p:spPr>
          <a:xfrm>
            <a:off x="1081287" y="1613250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
</a:t>
            </a:r>
            <a:pPr algn="l" indent="0" marL="0">
              <a:lnSpc>
                <a:spcPct val="115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бегут по делам, трудно спокойно собраться и придумать общее занятие. Помогает короткий план и заранее выбранное время для семейной паузы.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1126595" y="2918066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интересы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Одному хочется двигаться, другому — рисовать, третьему — просто посидеть рядом. Если учесть желания всех, легче найти занятие, которое понравится всей семье.
</a:t>
            </a:r>
            <a:endParaRPr lang="en-US" sz="1073" dirty="0"/>
          </a:p>
        </p:txBody>
      </p:sp>
      <p:sp>
        <p:nvSpPr>
          <p:cNvPr id="12" name="Text 4"/>
          <p:cNvSpPr txBox="1"/>
          <p:nvPr/>
        </p:nvSpPr>
        <p:spPr>
          <a:xfrm>
            <a:off x="5033611" y="1613262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
</a:t>
            </a:r>
            <a:pPr algn="l" indent="0" marL="0">
              <a:lnSpc>
                <a:spcPct val="115000"/>
              </a:lnSpc>
              <a:buNone/>
            </a:pPr>
            <a:r>
              <a:rPr lang="en-US" sz="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работы и учёбы людям хочется тишины и отдыха. В таком случае лучше выбрать спокойное дело: чтение, разговор, пазл или короткую прогулку.
</a:t>
            </a:r>
            <a:endParaRPr lang="en-US" sz="1157" dirty="0"/>
          </a:p>
        </p:txBody>
      </p:sp>
      <p:sp>
        <p:nvSpPr>
          <p:cNvPr id="13" name="Text 5"/>
          <p:cNvSpPr txBox="1"/>
          <p:nvPr/>
        </p:nvSpPr>
        <p:spPr>
          <a:xfrm>
            <a:off x="4984849" y="2993657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телефон или телевизор занимают слишком много места, разговаривать становится труднее. Небольшой перерыв от экранов помогает заметить друг друга и провести время теплее.
</a:t>
            </a:r>
            <a:endParaRPr lang="en-US" sz="10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0018" y="1029750"/>
            <a:ext cx="3074965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досуг в разные времена года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996950" y="1468675"/>
            <a:ext cx="38517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приятно выходить на улицу после долгой зимы. Подходят прогулки, наблюдение за птицами и первые игры во дворе, когда всё вокруг просыпается.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996950" y="2239400"/>
            <a:ext cx="38517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можно устраивать пикники, играть с мячом, ездить на природу и долго гулять вечером. Тёплая погода делает семейный отдых особенно активным.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996950" y="3010125"/>
            <a:ext cx="38517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интересно собирать яркие листья, делать поделки из шишек и каштанов, а потом дома вспоминать, какой красивой была прогулка.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996950" y="3780850"/>
            <a:ext cx="38517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семья лепит снеговика, катается на санках и потом возвращается в дом, где ждут настольные игры, чай и тёплый уют.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40330"/>
            <a:ext cx="609300" cy="487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2322603"/>
            <a:ext cx="609300" cy="487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0450" y="2960900"/>
            <a:ext cx="575400" cy="5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9441" y="3632375"/>
            <a:ext cx="557419" cy="575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семейный досуг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друг другу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общего дела дети видят, как взрослые поддерживают и выручают друг друга. Потом и сами начинают замечать, где нужна помощь, и предлагать её без напоминаний.
</a:t>
            </a:r>
            <a:endParaRPr lang="en-US" sz="725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Разговаривать вежливо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время учит говорить спокойно, не перебивать и слушать до конца. Это важный навык, который помогает дома, в школе и в любой компании.
</a:t>
            </a:r>
            <a:endParaRPr lang="en-US" sz="725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терпеливым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что-то не получается сразу, семейный досуг показывает, что можно попробовать ещё раз. Терпение растёт как маленький росток: не сразу, но очень уверенно.
</a:t>
            </a:r>
            <a:endParaRPr lang="en-US" sz="725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Радоваться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 учит замечать не только результат, но и сам процесс. Если всем весело и уютно, даже простая игра или прогулка запоминается надолго.
</a:t>
            </a:r>
            <a:endParaRPr lang="en-US" sz="7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для домашнего семейного вечера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808136" y="1443775"/>
            <a:ext cx="3318398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Настольная игра
</a:t>
            </a:r>
            <a:pPr algn="l" indent="0" marL="0">
              <a:lnSpc>
                <a:spcPct val="115000"/>
              </a:lnSpc>
              <a:buNone/>
            </a:pPr>
            <a:r>
              <a:rPr lang="en-US" sz="39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хороший выбор, если хочется посоревноваться и посмеяться вместе. Главное — взять понятные правила и не затягивать игру, чтобы всем было интересно до конца.
</a:t>
            </a:r>
            <a:endParaRPr lang="en-US" sz="973" dirty="0"/>
          </a:p>
        </p:txBody>
      </p:sp>
      <p:sp>
        <p:nvSpPr>
          <p:cNvPr id="15" name="Text 3"/>
          <p:cNvSpPr txBox="1"/>
          <p:nvPr/>
        </p:nvSpPr>
        <p:spPr>
          <a:xfrm>
            <a:off x="942831" y="2057525"/>
            <a:ext cx="3318397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ужин
</a:t>
            </a:r>
            <a:pPr algn="l" indent="0" marL="0">
              <a:lnSpc>
                <a:spcPct val="115000"/>
              </a:lnSpc>
              <a:buNone/>
            </a:pPr>
            <a:r>
              <a:rPr lang="en-US" sz="39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столом удобно не только есть, но и рассказывать о прошедшем дне. Такой вечер помогает спокойно поговорить и почувствовать, что семья рядом.
</a:t>
            </a:r>
            <a:endParaRPr lang="en-US" sz="973" dirty="0"/>
          </a:p>
        </p:txBody>
      </p:sp>
      <p:sp>
        <p:nvSpPr>
          <p:cNvPr id="16" name="Text 4"/>
          <p:cNvSpPr txBox="1"/>
          <p:nvPr/>
        </p:nvSpPr>
        <p:spPr>
          <a:xfrm>
            <a:off x="926767" y="2679025"/>
            <a:ext cx="3318398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39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добрая книга подойдёт даже младшим школьникам. После чтения можно спросить, кто понравился больше всего, и обсудить смешной или важный момент.
</a:t>
            </a:r>
            <a:endParaRPr lang="en-US" sz="973" dirty="0"/>
          </a:p>
        </p:txBody>
      </p:sp>
      <p:sp>
        <p:nvSpPr>
          <p:cNvPr id="17" name="Text 5"/>
          <p:cNvSpPr txBox="1"/>
          <p:nvPr/>
        </p:nvSpPr>
        <p:spPr>
          <a:xfrm>
            <a:off x="1066730" y="3297150"/>
            <a:ext cx="3318398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Пазл или раскраска
</a:t>
            </a:r>
            <a:pPr algn="l" indent="0" marL="0">
              <a:lnSpc>
                <a:spcPct val="115000"/>
              </a:lnSpc>
              <a:buNone/>
            </a:pPr>
            <a:r>
              <a:rPr lang="en-US" sz="39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творческое дело помогает отдохнуть после насыщенного дня. Пока руки заняты, разговор идёт легко, а результат радует всех участников.
</a:t>
            </a:r>
            <a:endParaRPr lang="en-US" sz="973" dirty="0"/>
          </a:p>
        </p:txBody>
      </p:sp>
      <p:sp>
        <p:nvSpPr>
          <p:cNvPr id="18" name="Text 6"/>
          <p:cNvSpPr txBox="1"/>
          <p:nvPr/>
        </p:nvSpPr>
        <p:spPr>
          <a:xfrm>
            <a:off x="1194226" y="3915275"/>
            <a:ext cx="3318397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фильм и беседа
</a:t>
            </a:r>
            <a:pPr algn="l" indent="0" marL="0">
              <a:lnSpc>
                <a:spcPct val="115000"/>
              </a:lnSpc>
              <a:buNone/>
            </a:pPr>
            <a:r>
              <a:rPr lang="en-US" sz="39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короткого фильма можно обсудить героев, посмеяться и вспомнить похожие случаи из жизни. Такой вечер получается тёплым, домашним и совсем не скучным.
</a:t>
            </a:r>
            <a:endParaRPr lang="en-US" sz="9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досуг помогает не только отдыхать, но и становиться ближе. Когда близкие делают что-то вместе, в доме больше тепла, доверия и радостных воспоминаний, которые хочется беречь.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досуг — это радость быть рядом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2026-05-26T00:41:38Z</dcterms:created>
  <dcterms:modified xsi:type="dcterms:W3CDTF">2026-05-26T00:41:38Z</dcterms:modified>
</cp:coreProperties>
</file>