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в эмиграции: ключевые вопросы и темы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донских казаков за рубежом: причины, жизнь и культурное наследие.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в исторической перспективе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в исторической перспективе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XX века донские казаки были опорой Российской империи, защищая её рубежи и наследие. После революции 1917 года и последующей гражданской войны они столкнулись с угрозой исчезновения, что заставило многих искать новую жизнь за границей.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власть проводила политику «расказачивания», преследуя казаков как класс, что вызывало массовые аресты и угрозу жизни.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Офицеры и их семьи подвергались физическим репрессиям; страх за безопасность стал причиной ухода.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Конфискация земли, имущества и лишение возможностей хозяйствовать подрывали экономическую базу казачьих семей.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массовой эмиграции донских казаков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сохранить православие и традиционный уклад жизни мотивировало многие семьи покинуть родные земли.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волна была наиболее массовой, с эвакуацией по морю через Крым и Черное море.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 и численность эмиграции казаков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волны отражают глубокие социально-политические потрясения и стремление к выживанию.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Архивные данные Российского исторического общества, 2023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8403" y="1221275"/>
            <a:ext cx="4887194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распределение казачьих общин по основным странам и их центрам.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и города расселения донских казаков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и Югославия стали главными центрами, формируя культурные опорные пункты.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казачьей эмиграции, 2022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и особенности переселения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Эвакуация через Черное море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казаки покидали Россию из портов Новороссийска и Севастополя, переправляясь в Турцию и далее в Европу. Путь был опасным и часто проходил в тяжелых условиях.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Лагеря беженцев и трудности быта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лагерях, расположенных в районе Константинополя и Балкан, казаков ждала нехватка пищи и жилья. Многие испытывали разлуку с семьёй и тяжелые жизненные испытания.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в Болгарии и Сербии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транзита эмигранты обосновывались в новых общинах, где строили дома, участвовали в хозяйственной деятельности и сохраняли культурные традиции.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активно работали в сельском хозяйстве и строительстве, освоив новые профессии и улучшая материальное положение своих общин.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Открывали мастерские и создавали артели для совместного труда, что способствовало укреплению экономической независимости.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Функционировали кассы взаимопомощи и организации самопомощи, сохраняя при этом традиционный казачий образ жизни.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адаптация казаков в эмиграции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298"/>
            <a:ext cx="4270500" cy="17682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3052536"/>
            <a:ext cx="4270500" cy="17682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Организации и объединения казаков-эмигрантов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82100" y="1406850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донских казаков за рубежом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 в Париже в 1921 году, этот союз объединил казаков для защиты их прав и культурного наследия за пределами Родины. Проводил собрания и культурные мероприятия.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100" y="3231975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Всероссийский казачий союз в Сербии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Создавался как центр поддержки казаков в Югославии, организовывал съезды, культурные фестивали и помогал новым беженцам адаптироваться к жизни.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700" y="1964248"/>
            <a:ext cx="292200" cy="233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8150" y="1964248"/>
            <a:ext cx="292200" cy="2337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9100" y="1935028"/>
            <a:ext cx="292200" cy="292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донских казаков в страны проживания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566428"/>
            <a:ext cx="27219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творчество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организовывали концерты, выставки и театральные постановки, популяризируя казачью культуру за рубежом.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11645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активность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Участвовали в парадах и социальных мероприятиях, способствуя укреплению связей с местным населением и другими эмигрантскими группами.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5740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коллективы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Создавали хоры и ансамбли, которые вносили уникальные музыкальные традиции казаков в культурную жизнь принимающих стран.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 проводились казачьи праздники и обряды, которые объединяли диаспору и сохраняли национальные традиции.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жизнь и традиции в эмиграции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Издавались литературные журналы и газеты, способствующие культурному обмену и информированию общины.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Поддерживались песенные и танцевальные коллективы, формировавшие уникальную атмосферу казачьей культуры.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Диаспоры создавали библиотеки и музеи, которые служили центрами культурного образования и взаимного обогащения.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эмигрантских общинах донских казаков активно восстанавливались православные церкви, которые становились центрами духовной и общественной жизни, помогая сохранить веру и традиции вдали от родины.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Православная вера и самоорганизация казаков-эмигрантов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Создавались религиозные братства и сообщества, организовывались праздники, способствующие сближению и поддержке казачьих семей, особенно пожилых и детей, укрепляя связь внутри диаспоры.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Православные обряды строго сохранялись и соблюдались, а храмы становились местами проведения культурных и образовательных мероприятий, поддерживая национальное самосознание казаков в эмиграции.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личности донской эмиграции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Генерал Пётр Краснов — культурный лидер и писатель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Генерал Краснов стал заметной фигурой среди казаков в эмиграции, инициируя культурные проекты и публикуя книги, которые помогали сохранить историческую память и казачью идентичность вдали от России.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Алексей Войцеховский — организатор казачьих общин в Югославии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Войцеховский способствовал созданию и координации казачьих объединений на Балканах, поддерживая мигрантов и укрепляя связи между казачьими диаспорами в зарубежных странах.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Волков — историк судьбы казаков за границей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Волков посвятил себя изучению истории казаков-эмигрантов, документируя их путь и выдавая исследования, что помогло сохранить знание о жизни казачества вне России для будущих поколений.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казаки вступали в армии Польши, Франции и Германии, выбирая службу как способ выживания и сохранения боевого духа в условиях эмиграции и неопределённости.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годы Второй мировой войны часть казаков оказалась вовлечена в сложные политические ситуации, нередко подвергаясь принудительным перемещениям и репрессиям.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служба позволяла поддерживать навыки, а также сохранять традиции воинского братства и честь, которые были важны для казачьей идентичности.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донских казаков в иностранных войсках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трудности, служба за рубежом стала способом частично сохранить коллективную память и связь с былой военной славой донского казачества.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298"/>
            <a:ext cx="4270500" cy="17682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3052536"/>
            <a:ext cx="4270500" cy="17682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Казачья молодёжь в эмиграции: традиции и новые пути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82100" y="1406850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Казачьи летние лагеря — школа традиций и патриотизма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Франции и Югославии создавались лагеря, где молодёжь изучала народные ремёсла, участвовала в исторических реконструкциях и укрепляла связь с традиционной культурой через активные занятия.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100" y="3231975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Военно-патриотические и культурные союзы поддерживают молодёжь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Объединения организовали кружки и мероприятия, формируя чувство общности и гражданского долга, что помогло молодым казакам сохранять идентичность и адаптироваться в условиях эмиграции.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Иностранный язык и трудности с трудоустройством становились серьёзными преградами для казаков в новых странах, вызывая социальную изоляцию у части диаспоры.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странах как Аргентина, Канада и Австралия казачьи обычаи вошли в местное культурное пространство, обогащая мультикультурность и поддерживая связь с истоками.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 не менее, многие казаки успешно осваивали местные языки и профессию, становясь полноправными членами общества и сохраняя при этом культурные традиции.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Ассимиляция и интеграция донских казаков за рубежом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Казачьи общины создавали школы при православных приходах, предоставляя детям возможность изучать родной язык, историю и традиции мам своей культуры.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среди донских казаков в эмиграции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Воскресные и вечерние занятия помогали школьникам углублять знания, а кружки по истории знакомили молодое поколение с прошлым казачества.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Чехословакии и США издавались учебники, специально разработанные для казачьих семей, что способствовало поддержанию высокого уровня образования среди эмигрантов.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инициативы стали фундаментом для сохранения культурной идентичности и передачи её молодёжи в условиях жизни за границей.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сохранение наследия донской эмиграции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Французское кладбище Нойи-сюр-Сен — место памяти казаков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покоятся многие представители эмигрантской общины, на кладбище установлены памятные доски, которые напоминают о судьбах и подвигах донских казаков вдали от родины.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и мемориалы в Праге и Буэнос-Айресе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городах появились памятники, увековечивающие историю донского казачества, символизирующие связь между прошлым и сегодня, формируя коллективную память диаспоры.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Памятные мероприятия и забота казачьих организаций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 проводятся встречи, посвящённые истории и памяти казаков, а организации следят за состоянием захоронений, поддерживая общественное сознание и уважение к предкам.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часть казаков воспользовалась амнистиями и вернулась в СССР, надеясь на восстановление связей с Родиной и обретение спокойствия.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Возвращающиеся сталкивались с трудностями: подозрением, ограничениями и даже преследованиями, что осложняло интеграцию и создание нормальной жизни в Советском Союзе.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постсоветское время появились возможности для реабилитации и участия в возрождении казачества, открывая новые страницы истории и восстанавливая права и традиции.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донских казаков и проблемы репатриации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3085" y="1273481"/>
            <a:ext cx="292200" cy="233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3273" y="2523136"/>
            <a:ext cx="292200" cy="292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358" y="3831231"/>
            <a:ext cx="292200" cy="2337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 как фактор возрождения казачества в России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420060" y="1235861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казачьих обществ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1991 года началось массовое возрождение казачьих общин, основанное на опыте и знаниях казаков-эмигрантов, способствуя укреплению национальной идентичности.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60248" y="2514736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программы и молодёжная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опыт диаспор для создания курсов и клубов, поддерживающих традиции и формирующих чувство принадлежности среди молодых казаков в России.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78333" y="3793611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культурное сотрудничество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Зарубежные казачьи организации поддерживают диалог и обмен опытом с российскими сообществами, способствуя укреплению связей и сохранению общих традиций.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8807" y="344200"/>
            <a:ext cx="4433186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080850"/>
            <a:ext cx="3796800" cy="110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эмиграции донских казаков для современности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338050"/>
            <a:ext cx="3796800" cy="8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 донских казаков сыграла важную роль в сохранении культурного наследия и формировании казачьей идентичности, продолжая влиять на развитие и возрождение казачьих традиций в России и мире.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2026-05-11T03:25:02Z</dcterms:created>
  <dcterms:modified xsi:type="dcterms:W3CDTF">2026-05-11T03:25:02Z</dcterms:modified>
</cp:coreProperties>
</file>