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 2. Не бывает плохой погоды — бывает плохая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одежда: учимся говорить по-английски и одеваться по ситуации.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погоде и одежде на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запоминать простые слова и строить короткие фразы: It is cold. I wear a coat. Она связана с повседневной жизнью — дорогой в школу, прогулкой и играми на улице.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967" y="3040230"/>
            <a:ext cx="2797793" cy="15764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weather и clothes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 слова sunny, rainy, windy, snowy, cloudy, hot, cold. Они помогают быстро назвать погоду за окном и понять, как меняется день.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 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coat, jacket, hat, scarf, gloves, boots, shoes, sweater и T-shirt. Эти слова легко соединяются с картинками и короткими предложениями.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пары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удобно сравнивать cold — warm, rain — umbrella, snow — boots, sun — hat. Такие пары сразу связывают погоду с нужной вещью.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чтения и 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становится основой для чтения, списывания и коротких ответов. Ребёнок уже может описать картинку без длинного текста и сложных правил.
</a:t>
            </a:r>
            <a:endParaRPr lang="en-US" sz="1050" dirty="0"/>
          </a:p>
        </p:txBody>
      </p:sp>
      <p:sp>
        <p:nvSpPr>
          <p:cNvPr id="16" name="Text 6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повторять в игре или диалоге, они запоминаются легче. Тогда weather и clothes превращаются в знакомую и очень полезную тему.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825" y="2327342"/>
            <a:ext cx="264315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дождь, ребёнок надевает raincoat и boots, а в руках держит umbrella. Такая одежда помогает не промокнуть и спокойно дойти до школы или вернуться домой после прогулки.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холодный день нужны coat, scarf и gloves. Тёплая одежда сохраняет тепло и позволяет играть на улице дольше, не дрожа от ветра и мороза.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sunny day ребёнку подходят T-shirt, cap и лёгкая одежда. Так удобнее бегать, гулять и не перегреваться, даже если солнце светит очень ярко.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одежда помогает в разную погоду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 day: одежда для дождя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Плащ и зонт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дождливого дня нужны raincoat и umbrella. Они защищают от капель и помогают добраться до школы сухими, даже если на улице лужи и мокрый ветер.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ботинки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Boots подходят лучше обычной обуви, потому что не боятся воды. В них легче шагать по мокрой дороге и не переживать за намокшие носки.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Быстросохнущая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Тrousers и другая одежда, которая быстро сохнет, особенно удобны после дождя. Слово dry часто помогает описать, что вещи уже не мокрые.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легко сказать: It is rainy. I take an umbrella. Такие короткие предложения звучат понятно и сразу связаны с реальной погодой.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day: что нужно, когда становится холодно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верх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холодную погоду сначала надевают coat или warm sweater. Они помогают сохранить тепло и делают прогулку приятнее, даже если воздух кажется совсем ледяным.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и шарф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 и scarf защищают голову и шею от ветра. Эти вещи особенно важны, когда на улице холодно и хочется быстрее спрятаться от мороза.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для рук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Gloves помогают, чтобы hands stayed warm. С ними легче лепить снеговика, держать санки или просто идти по улице и не мёрзнуть.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boots нужны, чтобы ноги не замерзали и не скользили. Толстая, тёплая обувь делает зимнюю прогулку удобной и весёлой.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 day: одежда для солнца и тепла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 для 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sunny day ребёнок надевает T-shirt и shorts, потому что в такой одежде удобно бегать и играть. Если на улице hot, лёгкая одежда помогает чувствовать себя свободно и не перегреваться.
</a:t>
            </a:r>
            <a:endParaRPr lang="en-US" sz="1163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убор и очки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 и sunglasses защищают от яркого солнца. Они делают прогулку комфортнее, особенно если день длинный и свет очень сильный.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одежду по погоде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ребёнок связывает погоду за окном с подходящей одеждой.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предложения для описания одежды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Назвать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говорит: It is cold. It is rainy. Эти фразы помогают начать разговор и сразу показать, какая погода на улице.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Сказать, что надето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фразы I wear a coat. I wear boots. Они связывают погоду с одеждой и делают ответ на уроке коротким и понятным.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Описать образ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добавить: I have a hat. The sky is cloudy. Так ребёнок учится говорить не только о себе, но и о том, что видит вокруг.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480" y="2012504"/>
            <a:ext cx="367465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одежды и их названия на английском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Coat, jacket, sweater, shirt и T-shirt относятся к одежде для верхней части тела. Они помогают говорить, что именно надето сверху в разную погоду.
</a:t>
            </a:r>
            <a:endParaRPr lang="en-US" sz="1471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Skirt и trousers называют вещи для нижней части одежды. Эти слова удобно запоминать вместе, потому что они часто встречаются в описании внешнего вида.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Socks, shoes и boots помогают говорить о том, что на ногах. Важно помнить: shoes — обычная обувь, а boots — сапоги.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Jacket — лёгкая куртка, а coat — более тёплая верхняя одежда. Такие пары слов помогают не путать похожие названия и точнее описывать одежду.
</a:t>
            </a:r>
            <a:endParaRPr lang="en-US" sz="14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67" y="2327342"/>
            <a:ext cx="3419905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7385" y="2327342"/>
            <a:ext cx="3419905" cy="28272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Аксессуары, которые тоже защищают от погоды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 кусается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даже маленькая шапка и мягкий шарф помогают чувствовать себя уютно. Ребёнок идёт по улице, а тёплые варежки и аккуратная шапка делают прогулку приятнее и спокойнее.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стучит по лужам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дождливый день яркий зонт становится настоящим помощником, а сапоги не дают промокнуть ногам. На рисунке легко показать ребёнка, который идёт по лужам и улыбается, потому что одежда выбрана правильно.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weather в коротких диалогах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59568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погоде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the weather like? помогает назвать погоду одним коротким ответом. Дети быстро учатся говорить It is sunny, It is rainy или It is cold и понимают, как использовать слово weather.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42344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том, что надеть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сказать, какую одежду выбрал ребёнок. Фразы I wear a hat и I wear a T-shirt простые и удобные для запоминания, поэтому их легко использовать в паре и в игре.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730055" y="3349804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соединяет погоду, одежду и действие в одном маленьком диалоге. Такой формат подходит для 4 класса: он короткий, понятный и помогает говорить без долгих пауз и сложных слов.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одежды для разных дней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улице rainy day, ребёнку нужны raincoat and boots. Такая одежда защищает от воды и помогает спокойно идти в школу, даже если вокруг много луж и серых туч.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windy day удобны jacket and scarf, потому что ветер быстро охлаждает тело. Лёгкая куртка и шарф делают прогулку приятнее и помогают не замёрзнуть на открытом воздухе.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snowy day особенно важны coat, hat and gloves. Эти вещи сохраняют тепло и позволяют играть в снегу дольше, не думая о холодных руках и ушах.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sunny day подходит T-shirt and cap. Лёгкая одежда помогает двигаться свободно, а кепка защищает голову от солнца, чтобы прогулка была весёлой и комфортной.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выборе одежды в теме урока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легко одеться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надеть лёгкую одежду в cold day, быстро станет неуютно и захочется скорее домой. Ребёнок будет отвлекаться на холод вместо игры, прогулки и урока на улице.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Забыть нужную вещь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rainy weather без umbrella прогулка сразу становится мокрой и грустной. Даже маленькая ошибка превращает обычную дорогу в школу в настоящее испытание для ученика.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Перепутать обувь и шапку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обувь мешает бегать, а hat и cap легко перепутать, если не повторять слова внимательно. Такие ошибки кажутся смешными, но в жизни они быстро портят настроение.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думать о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должна быть не только правильной по погоде, но и удобной для игр. Если ребёнку трудно двигаться, прыгать и наклоняться, значит, выбор сделан неудачно.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погода изменилась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выбора одежды в меняющихся погодных условиях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50934"/>
            <a:ext cx="386371" cy="3090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713109"/>
            <a:ext cx="386371" cy="30909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связать тему с играми и упражнениями на английском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карточках можно соединять weather и clothes, а потом называть пары вслух. Такое упражнение помогает быстро запомнить слова и не бояться отвечать перед классом.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пары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сопоставление делает тему понятной и весёлой: sunny — cap, rainy — umbrella, cold — coat. Дети учатся находить нужное слово и сразу проверяют себя.
</a:t>
            </a:r>
            <a:endParaRPr lang="en-US" sz="1463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рисунку школьник может сказать, какая погода на улице и что надето на ребёнке. Короткий ответ развивает речь и помогает использовать слова в настоящем сообщении.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лото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с погодой и одеждой особенно удобно для 4 класса. Оно требует только внимательности, а не длинных фраз, поэтому дети играют спокойно и запоминают новые слова без лишнего напряжения.
</a:t>
            </a:r>
            <a:endParaRPr lang="en-US" sz="13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яркая одежда полезна в пасмурный день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плащ на серой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cloudy и вокруг много серых оттенков, яркий плащ сразу заметен издалека. Он делает ребёнка видимым на улице и помогает чувствовать себя безопаснее по дороге домой.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шарф и хорошая заметность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rainy or foggy weather светлый шарф или другая яркая деталь одежды помогает выделяться среди мокрых дорог и тумана. Такая мелочь выглядит просто, но делает прогулку заметно спокойнее и удобнее.
</a:t>
            </a:r>
            <a:endParaRPr lang="en-US" sz="1054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повторения перед итогом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37083" y="1895586"/>
            <a:ext cx="2418871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 — это погода, а clothes — одежда. Эти два слова открывают всю тему и помогают быстро понять, о чём идёт речь на уроке и в коротком диалоге.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98001" y="1895586"/>
            <a:ext cx="2418871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 и 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означает холодный, а warm — тёплый. Эти слова полезны, когда нужно сказать, какая погода на улице и какая одежда поможет чувствовать себя удобно.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40513" y="1895586"/>
            <a:ext cx="2418871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 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 переводится как дождливый, а sunny — солнечный. С их помощью легко описать день, не используя длинные объяснения, и сразу подобрать нужные вещи.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1996341" y="3357301"/>
            <a:ext cx="2418871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Coat — пальто или тёплая куртка, boots — сапоги, scarf — шарф, gloves — перчатки. Эти слова особенно нужны, когда нужно быстро назвать одежду для холодной погоды.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738853" y="3357301"/>
            <a:ext cx="2418871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повторять слова по группам, они запоминаются быстрее и веселее. Такой мини-словарь помогает перед итогом ещё раз пройтись по самым важным словам темы.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запоминания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повторения слов weather и clothes для урока в 4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одежда в жизни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по-английски можно просто говорить о погоде и одежде. Эти слова помогают описать день, выбрать нужные вещи и сказать о себе коротко и понятно.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2026-05-30T09:24:29Z</dcterms:created>
  <dcterms:modified xsi:type="dcterms:W3CDTF">2026-05-30T09:24:29Z</dcterms:modified>
</cp:coreProperties>
</file>