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клетки: основные темы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фундамент жизни, её структура и функции в живых организмах.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9419" y="701100"/>
            <a:ext cx="3813112" cy="376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клетки
</a:t>
            </a:r>
            <a:endParaRPr lang="en-US" sz="2775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«клетка» впервые ввёл Роберт Гук в 1665 году, наблюдая пробковый срез. Позже клеточная теория обосновала, что все живые существа состоят из клеток, а новые клетки возникают только из существующих.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клетки в живом мире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— строительные блоки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организмы состоят из клеток, которые выполняют жизненно важные функции, включая рост и обмен веществ. Даже одноклеточные существа имеют полный набор таких функций.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 многоклеточные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животные, как амёбы, живут самостоятельно. Многоклеточные, например растения и животные, состоят из специализированных клеток, выполняющих разные задачи.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клеток в организме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обеспечивают питание, рост и передачу наследственной информации. Они реагируют на внешние раздражители, поддерживая жизнь и развитие организма.
</a:t>
            </a:r>
            <a:endParaRPr lang="en-US" sz="13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отделяет клетку от внешней среды, контролируя вход и выход веществ, обеспечивает защиту и обмен с окружающей средой.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полужидкое содержимое клетки, в котором выполняются важные биохимические процессы и где размещены органеллы.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 (ДНК или РНК) хранит информацию, обеспечивающую наследственность и управление клеточными функциями.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хромосомы и регулирует синтез РНК, у прокариот его аналог — нуклеоид без оболочки.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клетки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094" y="701100"/>
            <a:ext cx="3813112" cy="376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плазматической мембраны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состоит из двойного слоя фосфолипидов с интегрированными белками, которые обеспечивают её избирательную проницаемость и определяют, какие вещества могут проникать внутрь клетки.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происходит пассивно (через диффузию и осмос) или активно, при этом клетка затрачивает энергию для перемещения молекул против концентрационного градиента.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2094" y="701100"/>
            <a:ext cx="3813112" cy="376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управляющий центр клетки
</a:t>
            </a:r>
            <a:endParaRPr lang="en-US" sz="1889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окружено двойной мембраной с порами, которые регулируют обмен веществ между ядром и цитоплазмой. Внутри находится ядрышко — место сборки рибосом.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состоят из ДНК, они хранят генетическую информацию, которая используется для синтеза РНК и контроля всех процессов в клетке.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413" y="2403449"/>
            <a:ext cx="2042905" cy="237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57505" y="2403402"/>
            <a:ext cx="2040586" cy="2374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110" y="2403402"/>
            <a:ext cx="2040586" cy="2374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32710" y="2405652"/>
            <a:ext cx="2040586" cy="2374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Органеллы и их функции в цитоплазме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280342" y="1100007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энергетические 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преобразуют питательные вещества в энергию (АТФ), необходимую для работы клетки. Они имеют собственную ДНК и могут размножаться независимо.
</a:t>
            </a:r>
            <a:endParaRPr lang="en-US" sz="1220" dirty="0"/>
          </a:p>
        </p:txBody>
      </p:sp>
      <p:sp>
        <p:nvSpPr>
          <p:cNvPr id="12" name="Text 3"/>
          <p:cNvSpPr txBox="1"/>
          <p:nvPr/>
        </p:nvSpPr>
        <p:spPr>
          <a:xfrm>
            <a:off x="2456275" y="1095550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— фабрики белка
</a:t>
            </a:r>
            <a:pPr algn="l" indent="0" marL="0">
              <a:lnSpc>
                <a:spcPct val="115000"/>
              </a:lnSpc>
              <a:buNone/>
            </a:pPr>
            <a:r>
              <a:rPr lang="en-US" sz="7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собирают белки, используя информацию с мРНК. Они могут находиться как свободно в цитоплазме, так и на поверхности шероховатой эндоплазматической сети.
</a:t>
            </a:r>
            <a:endParaRPr lang="en-US" sz="1233" dirty="0"/>
          </a:p>
        </p:txBody>
      </p:sp>
      <p:sp>
        <p:nvSpPr>
          <p:cNvPr id="13" name="Text 4"/>
          <p:cNvSpPr txBox="1"/>
          <p:nvPr/>
        </p:nvSpPr>
        <p:spPr>
          <a:xfrm>
            <a:off x="4643880" y="1095550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Апарат Гольджи — упаковка и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Апарат Гольджи модифицирует и сортирует белки и липиды, отправляя их в нужные участки клетки или наружу через везикулы.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831480" y="1097800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— переработчики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7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содержат ферменты, которые расщепляют ненужные молекулы и повреждённые органеллы, помогая поддерживать клеточный гомеостаз.
</a:t>
            </a:r>
            <a:endParaRPr lang="en-US" sz="123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и сходства между клетками растений и животных в ключевых структурах и функциях.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клетки, учебник для средней школы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растительной и животной клетки
</a:t>
            </a:r>
            <a:endParaRPr lang="en-US" sz="250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имеют уникальные структуры для фотосинтеза и прочности, в то время как животные клетки более разнообразны по функциям и формам.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094" y="701100"/>
            <a:ext cx="3813112" cy="376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источник клеточной энергии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производят АТФ в процессе аэробного дыхания, обеспечивая клетку энергией для жизнедеятельности и деления.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митохондрий варьирует в зависимости от энергетических потребностей: в активных тканях, таких как мышцы, их значительно больше, чем в менее активных.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физиология клетки, издание 2023 года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органелл в растительной и животной клетках
</a:t>
            </a:r>
            <a:endParaRPr lang="en-US" sz="1712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клетки различаются по количеству органелл в зависимости от функций и потребностей организма.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митохондрий и рибосом указывает на высокую активность метаболизма и синтеза белка в клетках.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350" y="270000"/>
            <a:ext cx="64410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и синтез белка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8600" y="1585602"/>
            <a:ext cx="3731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— это крошечные органеллы, участвующие в создании белков из аминокислот по инструкции, закодированной в молекуле РНК. Они бывают свободными в цитоплазме и прикреплёнными к шероховатой эндоплазматической сети.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42250" y="1585602"/>
            <a:ext cx="3731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интенсивного синтеза белка служат клетки поджелудочной железы и печени, где образуются ферменты и другие важные белки, необходимые для жизнедеятельности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связывает ядро с другими органеллами, обеспечивая координированное перемещение синтезированных молекул по клетке для выполнения её функций.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ЭПС покрыта рибосомами, что позволяет ей активно участвовать в сборке и первичной обработке белков, поступающих из ядра.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эндоплазматическая сеть синтезирует липиды и участвует в детоксикации, удаляя вредные соединения из клетки. Она не содержит рибосом и обеспечивает внутренний обмен веществ.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— транспортная система клетки
</a:t>
            </a:r>
            <a:endParaRPr lang="en-US" sz="189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передачи генетической информации
</a:t>
            </a:r>
            <a:endParaRPr lang="en-US" sz="1829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этапы синтеза белка в клетке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 сортирует и модифицирует белки и липиды, приготовляя их к дальнейшему использованию в клетке или к выводу за её пределы.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формирует транспортные пузырьки, которые обеспечивают доставку веществ внутрь клетки и их выделение наружу, поддерживая обмен и взаимодействие с окружающей средой.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развит аппарат Гольджи в специализированных клетках, например, в желудке и слюнных железах, где требуется интенсивная выработка и выделение веществ.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Гольджи: модификация и транспорт веществ
</a:t>
            </a:r>
            <a:endParaRPr lang="en-US" sz="193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9163" y="1500373"/>
            <a:ext cx="63577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3037" y="1500373"/>
            <a:ext cx="81742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3150" y="1500373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и процессы пищеварения в клетке
</a:t>
            </a:r>
            <a:endParaRPr lang="en-US" sz="2466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внутриклеточных веществ
</a:t>
            </a:r>
            <a:pPr algn="ctr" indent="0" marL="0">
              <a:lnSpc>
                <a:spcPct val="115000"/>
              </a:lnSpc>
              <a:buNone/>
            </a:pPr>
            <a:r>
              <a:rPr lang="en-US" sz="15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содержат ферменты для расщепления сложных молекул, обеспечивая переработку и утилизацию продуктов обмена и повреждённых органелл, что поддерживает очищение клетки.
</a:t>
            </a:r>
            <a:endParaRPr lang="en-US" sz="1507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клетки от вредных агентов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уничтожают патогенные микробы и повреждённые частицы, активно участвуя в иммунных реакциях и поддерживая здоровье организма.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клеточных компонентов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регенерации клетки, разрушая изношенные структуры и обеспечивая баланс между синтезом и разрушением внутриклеточных элементов.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клеточной стенки в растениях и грибах
</a:t>
            </a:r>
            <a:endParaRPr lang="en-US" sz="2442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растительной клеточной стенки
</a:t>
            </a:r>
            <a:pPr algn="l" indent="0" marL="0">
              <a:lnSpc>
                <a:spcPct val="115000"/>
              </a:lnSpc>
              <a:buNone/>
            </a:pPr>
            <a:r>
              <a:rPr lang="en-US" sz="1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клеточная стенка состоит из прочных целлюлозных волокон, которые придают устойчивость и форму. Она поддерживает тургор и защищает клетки от механических повреждений и воздействия внешних факторов.
</a:t>
            </a:r>
            <a:endParaRPr lang="en-US" sz="1494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грибов: особенности 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грибов клеточная стенка построена из хитина, что обеспечивает защиту и жёсткость. Это отличает грибы от растений и влияет на их биологические свойства и экологические функции.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2094" y="701100"/>
            <a:ext cx="3813112" cy="376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и фотосинтез
</a:t>
            </a:r>
            <a:endParaRPr lang="en-US" sz="2447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зелёный пигмент хлорофилл и осуществляют процесс фотосинтеза, превращая солнечную энергию в химическую форму — глюкозу, необходимую для роста и развития растения.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органеллы имеются только в клетках зелёных растений и некоторых водорослях, при этом обладают собственной ДНК, что указывает на их автономность и эволюционное происхождение.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объёма зрелой растительной клетки занимает вакуоль, поддерживая её тургор и запас питательных веществ.
</a:t>
            </a:r>
            <a:endParaRPr lang="en-US" sz="1754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Вакуоля — это крупная, заполненная клеточным соком органелла растений, ключевая для водного баланса и хранения. В животных клетках вакуоли значительно меньше и менее постоянны.
</a:t>
            </a:r>
            <a:endParaRPr lang="en-US" sz="1366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учебники, 2023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30" y="2403449"/>
            <a:ext cx="2736240" cy="237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6067" y="2403402"/>
            <a:ext cx="2736240" cy="2374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клеток в организмах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 позвоночных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— бесцветные клетки без ядра, основная функция которых — транспорт кислорода по организму. Их характерная форма и гибкость обеспечивают эффективное перемещение по сосудам.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лука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лука типична для растений: большая вакуоль, выраженная клеточная стенка и хлоропласты. Эта структура поддерживает жизнедеятельность и фотосинтез растения.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 — специфичная клетка с длинными отростками, отвечающая за передачу нервных импульсов. Он обеспечивает связь различных частей тела и координацию функций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строения клетки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клеточного строения раскрывает основы жизни, помогает бороться с болезнями и разрабатывать новые методы лечения. Эти знания объединяют все живые организмы и показывают их общее происхождение.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2026-05-07T10:48:08Z</dcterms:created>
  <dcterms:modified xsi:type="dcterms:W3CDTF">2026-05-07T10:48:08Z</dcterms:modified>
</cp:coreProperties>
</file>