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 и стихотворение «Как после мартовских метелей...»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после холода приходит свет, тишина и надежда на обновление.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поэт, наблюдающий жизнь и природу
</a:t>
            </a:r>
            <a:endParaRPr lang="en-US" sz="2007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— один из известных русских поэтов XX века, автор поэмы «Василий Тёркин». Его лирика часто написана простыми, ясными словами. Природа в его стихах помогает понять чувства человека, а «Как после мартовских метелей...» — именно об этом.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Мартовская непогода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царят метель и холодный ветер. Природа выглядит тревожно: вокруг серое небо и снежная неустроенность, а в душе героя тоже чувствуется напряжение.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затишье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бурного времени приходит тишина. Холод уже не кажется таким давящим, но надежда ещё осторожная — как пауза перед переменами.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оттепели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изменения: тает снег, воздух становится мягче. Настроение постепенно выравнивается, появляется ощущение, что перемены уже рядом.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свет и итог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приходит весенний свет. Герой успокаивается, и ожидание тепла превращается в чувство обновления — будто начинается новый этап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Мартовская метель как образ трудного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её «чувство»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в стихотворении обозначает не только погоду, но и трудный период: холод, сильный ветер и ощущение неустойчивости. Март здесь ещё не весна, а переход между зимой и теплом.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Ранневесенний пейзаж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не приходят сразу: сначала остаются серое небо и снежная неустроенность. Для изображения подходит ранневесенний пейзаж — тающий снег, рыхлые сугробы и низкое солнце.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24" y="1499146"/>
            <a:ext cx="239175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наблюдение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человек, который внимательно смотрит на изменения в природе. Он не совершает поступков, а замечает, как постепенно меняются свет, воздух и состояние земли.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появляется ожидание тепла. Надежда не громкая: она рождается из маленьких признаков оттепели и постепенно становится уверенной.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вместо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выражает мысли через чувства. После непогоды ему важна тишина: она помогает осмыслить происходящее и почувствовать облегчение.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состояние человека передаётся через пейзаж. Поэтому в тексте настроение и природные картины постоянно «поддерживают» друг друга, усиливая смысл.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56846"/>
            <a:ext cx="4164900" cy="27868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анализа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основные опоры текста: тема, образы, настроение, мысль и приём.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работает не как фон: через неё автор показывает и состояние мира, и внутреннее состояние человека.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Содержательные элементы стихотворения «Как после мартовских метелей...» (по предложенному плану анализа).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не прыгает резко: между холодом и теплом есть короткие «ступени» — тишина и прояснение.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метели к весеннему свету выстраивает ощущение обновления: тревога постепенно ослабевает и сменяется надеждой.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этапов по тексту: метель → затишье → прояснение → весенний свет → итог.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их смысл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 и влажный снег показывают ослабление холода. Вместо напряжения появляется более ровное состояние, будто воздух становится легче, а мысли — спокойнее.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свет завершает путь образов: он связывает природу с надеждой. Свет словно «собирает» впечатления и подводит к главной идее — обновление возможно.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ветер создают картину переходного времени: зима ещё не ушла полностью. Эти детали передают тяжесть и холод, поэтому читатель чувствует тревожное начало стихотворения.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и ожидание оттепели помогают увидеть, что перемены уже начались, но идут постепенно. Природные изменения звучат как сигнал: держаться стоит, потому что впереди потепление.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лирического движения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перехода внешнего пейзажа в внутреннее состояние героя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русской поэзии и в этом стихотворении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поэзии весна обычно означает пробуждение природы, тепло и начало новой жизни. Поэтам важно, что мир меняется не сразу и требует внимания к каждому признаку.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Твардовского весна особенно ценна: она приходит после долгой стужи и мартовских метелей. Настроение здесь тихое и выстраданное, поэтому подходят образы проталин, влажного снега и светлого неба.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разговорной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просто и естественно: автор выбирает понятные слова, без громких выражений. Благодаря этому шестиклассникам легче услышать настроение и понять, что происходит в природе.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о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слов, которые напрямую называют явления: снег, оттепель, ветер, свет. Такие детали помогают представить мартовский двор и почувствовать переход к весне.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формулировки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часто строятся так, чтобы мысль читалась без усилий. Короткие сочетания создают ощущение спокойного наблюдения: поэт будто рассматривает изменения шаг за шагом.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без «лишних украшений»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не делает переживания слабее. Автор показывает, как тревога и надежда могут жить внутри человека, и это видно по тому, как меняется картина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эпитеты и метафоры: метель ощущается как сила, а весенний свет — как знак перемен. Это помогает видеть не просто погоду, а «состояние мира».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оживает через олицетворение: ветер будто действует, снег шевелится, а затишье приносит облегчение. Так чувства лирического героя становятся частью пейзажа, а пейзаж — частью смысла.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звуковые переклички усиливают ощущение движения. Читатель слышит, как нарастает ветер, как меняется шум снега, и как постепенно наступает спокойствие — без резких скачков.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439656"/>
            <a:ext cx="4206300" cy="2010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состояний в стихотворении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 каждое состояние природы связано с определённым настроением и смыслом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природный образ поддерживает переход от тяжёлого периода к обновлению: изменения погоды читаются как изменения внутреннего состояния человека.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и образам стихотворения (учебная аналитическая схема).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ритм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—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звучит тревожно и настороженно: ритм держит внимание, а интонация как будто прислушивается к ветру и серому небу.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Затишье — затухание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спокойные паузы и мягкие обороты. Чтение становится естественнее, напряжение снижается, появляется ощущение «передышки».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Прояснение и весенний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интонация остаётся задумчивой, но всё увереннее. Ритм поддерживает плавное течение мысли, и настроение тянется к обновлению.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природы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природные изменения отражают внутренний мир человека. Когда метель уходит, вместе с ней ослабевает тревога, появляется облегчение и тихое ожидание тепла, будто разуму становится легче.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эта связь особенно наглядна: состояние природы похоже на настроение после трудного дня или после ссоры. Для изображения подойдут весенний двор, мокрый снег и первые проталины.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занимают главное место в тексте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смысла несут картины погоды: именно через них читатель понимает, что происходит с миром и с ожиданием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пейзажа: настроение героя «вырастает» из наблюдений за природой. Звуки и движение дополняют картину, но работают на ту же главную идею.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образам и мотивам стихотворения; условные доли для визуализации (без точного подсчёта в тексте).
</a:t>
            </a:r>
            <a:endParaRPr lang="en-US" sz="12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время не длится вечно: после холода приходит обновление. Поэт показывает, что перемены начинаются с малого — с тишины, света и первых признаков весны.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впечатления становятся важными. Поэтому мысль близка школьникам: после неприятностей возможен новый, более светлый этап, если продолжать ждать и верить.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терпению и стойкости. Пока вокруг ещё «держится март», человек не сдается: он внимательно замечает изменения и сохраняет внутреннюю надежду.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полезно для школьного анализа
</a:t>
            </a:r>
            <a:endParaRPr lang="en-US" sz="2124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внимания заслуживает образ лирического героя: он не действует, а наблюдает и осмысливает. Это учит отличать внешние события от внутреннего состояния.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подходит для уроков в 6 классе: оно небольшое, язык понятный, а смысл хорошо раскрывается через детали. Его легко обсуждать и сравнивать впечатления класса.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изучать тему природы в литературе и знакомит с пейзажной лирикой. Здесь видно, как писатель описывает время года не ради «картинки», а ради смысла.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материале стихотворения удобно находить тему, настроение и художественные средства. Можно обсудить, как метель, оттепель и свет передают чувства лирического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об А. Твардовском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Твардовского простая речь сочетается с внимательными наблюдениями. Он показывает мир так, чтобы читатель сразу понял, что именно видит и чувствует автор.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ценит то, что рядом: повседневное, понятное, «земное». Через обычные картины он выводит на более глубокий разговор о человеке и времени.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поэта ясные образы и конкретные детали: снег, ветер, свет. Благодаря этому природа становится выразительной, а не просто фоновой декорацией.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рассматриваемом стихотворении особенно заметна надежда: после стужи и тревоги приходит тишина и новый свет. Пейзаж помогает сказать о стойкости и жизненной опоре.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от мартовской непогоды к весеннему обновлению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ведёт от холодной тревожной картины к светлому ожиданию весны. Метель, снег, оттепель и весенний свет показывают перемены и обновление. Впечатление остаётся спокойным и жизнеутверждающим.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2026-05-15T04:57:14Z</dcterms:created>
  <dcterms:modified xsi:type="dcterms:W3CDTF">2026-05-15T04:57:14Z</dcterms:modified>
</cp:coreProperties>
</file>