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взглядов на происхождение жизни: от мифов к науке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о жизни от мифов до научных открытий и экспериментов.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наших представлений о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объясняли появление жизни с помощью мифов и религии. Средние века развивали идею самозарождения, а Новое время — первые научные опыты доказали другое.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миф о Прометее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слепил людей из глины, наделив их жизнью с помощью огня, символизирующего божественную искру. Этот миф представлял божественное происхождение человеческой жизни.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Египта и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древнеегипетских легендах бог Ра создавал жизнь своим дыханием, придавая миру порядок и оживляя мёртвые силы природы.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философия хаоса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существовала вера, что жизнь возникает сама из первичного хаоса без внешнего вмешательства, подчеркивая цикличность природы.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религии о начале жизни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самозарождения в античности и средневековье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утверждал, что мыши могут появляться из грязи, а черви — из мяса, объясняя жизнь как спонтанный процесс.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Считалось, что неживые субстанции способны давать жизнь под влиянием внешних условий — такая идея доминировала до XVII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после экспериментальных опровержений эта теория утратила статус научной, уступая место новому пониманию происхождения жизни.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Франческо Реди (1668)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мясом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 поместил мясо в две группы банок: закрытые и открытые.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личинок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 открытых банках появлялись личинки мух, доказывая их развитие из яиц насекомых.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об опровержении самозарождения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возникает спонтанно, а требует исходных организмов – яйца или споры.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и развенчание самозарождения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применил изогнутые колбы, не позволяющие попадать микроорганизмам, однако воздух всё равно поступал внутрь.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длительного нагрева среда оставалась стерильной до попадания микробов из окружающей среды.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показал, что микробы не появляются сами по себе, а приходят извне.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стала фундаментальной для развития микробиологии и понимания происхождения жизни.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003560"/>
            <a:ext cx="4452300" cy="1492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гипотез: самозарождение и абиогенез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характеристик двух идей происхождения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опровергли самозарождение, подтвердив научную силу абиогенеза.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прогресс в XIX–XX веках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химии позволило раскрыть состав клеток и механизм химического синтеза органики.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1828 году Вёлер получил мочевину из неорганических веществ, показав возможность искусственного создания органики.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стали фундаментом для появления теорий химической эволюции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гипотезы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начал с идеи, что жизнь возникла не сразу, а через постепенную химическую трансформацию простых соединений.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превращений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выделил этапы: от образования атмосферы, к синтезу органических молекул и появлению коацерватных капель.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коацерватов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 рассматривались как предклеточные структуры, способные к обмену веществ и ограниченному развитию.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Опарин: первооткрыватель химической эволюции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гипотезы Опарина – Холдейна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возникла из неорганических веществ через последовательность химических изменений и усложнений.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состояла из веществ, благоприятных для синтеза органики: водород, метан, аммиак, вода.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Появившиеся простейшие соединения образовывали более сложные молекулы, такие как белки и углеводы.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объединялись в протобионты — простейшие формы жизни, предшествовавшие клеткам.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капли: модель первичных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свойства коацерватов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 формируются из белков, липидов и углеводов, самостоятельно собирающихся в водной среде. Они имеют способность к обмену веществ и структурной организации, что делает их прототипами живых систем.
</a:t>
            </a:r>
            <a:endParaRPr lang="en-US" sz="1077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коацерватных капель для происхождения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показали, что коацерваты могут расти и делиться, имитируя поведение клеток. Это помогает учёным понять возможные пути возникновения жизни на ранней Земле.
</a:t>
            </a:r>
            <a:endParaRPr lang="en-US" sz="10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химической эволюции (по Опарину – Холдейну)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отмечен химическими процессами, например, синтез аминокислот и нуклеотидов. Эти события происходили миллиарды лет назад, постепенно усложняя мировую биохимию.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постепенный переход от простых химических веществ к организованным структурам, что является фундаментом для возникновения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изд. 2020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 – Юри и синтез органических соединений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год: Модель атмосферы ранней Земли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создали смесь газов: метан, аммиак, водород и водяной пар, имитирующую условия древней планеты.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Пропускание электрических разрядов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имитации молний по газам пропускали электрические разряды, чтобы стимулировать химические реакции.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органических молекул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эксперимента появились аминокислоты и другие важные для жизни соединения, подтвердившие возможность их абиогенного происхождения.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вопросы гипотезы химической эволюции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сих пор неясны механизмы появления самовоспроизводящихся молекул РНК и ДНК, что является ключом к возникновению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процессы формирования клеточных мембран и сложных структур органов остаются предметом изучения и дискуссий учёных.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первичной атмосферы Земли вызывает споры, так как разные модели предлагают различные газовые среды, влияющие на возможности синтеза органики.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в метеорите Мурчисон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органических аминокислот в метеорите Мурчисон указывает на то, что строительные блоки жизни могут формироваться в космосе и попадать на планеты.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на спутнике Титан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спутника Титан выявили сложные углеводороды и кислородсодержащие молекулы, подобные земным предшественникам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на Марсе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органических молекул в марсианской почве усиливает предположение о том, что абиотические процессы являются универсальными в нашей Вселенной.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Астробиологические свидетельства в пользу химической гипотезы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внешних факторов: ультрафиолет и вулканическая активность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солнца обеспечивало энергию для синтеза органических молекул, стимулируя химические реакции на поверхности Земли.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приводила к выбросам газов и теплу, создавая условия для образования сложных химических соединений.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Высокоэнергетические процессы способствовали ускорению химической эволюции и формированию первичных биомолекул.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факторы были распространены повсеместно в архейскую эру, обеспечивая неоднородную, но энергоемкую среду для химических реакций.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гипотезы о происхождении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абиогенеза рассматривает происхождение жизни из неорганических веществ посредством химической эволюции на ранней Земле.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панспермии предполагает занесение живых организмов или их предшественников из космоса на нашу планету.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гидротермальных источников связывает появление жизни с химическими реакциями у глубоководных вулканических источников.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629" y="1073232"/>
            <a:ext cx="5414743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гипотез происхождения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сравнительные характеристики трёх основных гипотез по ключевым параметрам.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гипотеза подчёркивает разные аспекты; комплексное понимание требует учёта всех теорий.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Science, РАН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происхождения жизни для науки и человечества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расширяют знания о развитии биологических систем и разнообразии жизни на Земле, что важно для понимания эволюции.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стимулируют развитие биохимии и астробиологии, помогают в поиске жизни на других планетах и развитии прикладных наук.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перспективы исследований происхождения жизни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жизни объединяет разные науки и остаётся актуальной темой. Будущие открытия помогут глубже понять процесс зарождения живых организмов на Земле и во Вселенной.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2026-05-08T04:30:29Z</dcterms:created>
  <dcterms:modified xsi:type="dcterms:W3CDTF">2026-05-08T04:30:29Z</dcterms:modified>
</cp:coreProperties>
</file>