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«Перевал»: образ перехода, испытания и внутреннего взросления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предел, где человек заново узнаёт себя.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перевал означает не только горный проход, но и рубеж между прежней и новой жизнью. Этот образ помогает увидеть, как трудность, риск и нравственный выбор меняют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 как граница испытания и выбора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фоне особенно заметна зависимость людей друг от друга. Страх, поддержка и необходимость идти дальше раскрываются через саму структуру пути, а не только через прямые высказывания героев.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тропа, крутой подъём и скользкий склон сразу задают ощущение опасности. Пространство не нейтрально: оно заставляет героев постоянно соотносить движение с риском и усталостью.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снег и туман усиливают физическое истощение и делают путь непредсказуемым. Окружающая среда становится испытанием не только тела, но и воли, требуя точности каждого шага.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горного пути как источник напряжения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мощь пейзажа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Каменистый склон, снежная поверхность и туманная даль создают масштаб, в котором человек выглядит особенно уязвимым. Деталь пути здесь работает на ощущение одиночества и предельной сосредоточенности.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 как зрительный и смысловой центр повествования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Восхождение получает и нравственный смысл: физический подъём соотносится с внутренним усилием. Перевал становится образом преодоления слабости, когда движение вперёд означает взросление и проверку характера.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преодоления показывает, что трудность становится проверкой не только сил, но и способности сохранять собранность, когда путь требует постоянного напряжения и точных решений.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темы, раскрывающиеся через образ перевала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ответственности раскрывается через отношение героя к другим: важно не просто дойти самому, а не подвести товарищей, чья безопасность зависит от общего выбора.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 связана с опытом, который приходит в момент риска. Человек становится зрелее не по возрасту, а по тому, как он действует в критической ситуации.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доверия подтверждается поступком: оно не декларируется, а проверяется делом. Перевал соединяет физическую выносливость с нравственной стойкостью и взаимной поддержкой.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рост напряжения, но и смену внутренней реакции героя на происходящее.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совпадает с моментом решения: именно там проявляется характер и меняется самооценка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представленному анализу темы «Перевал»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пути через перевал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и их поведение в экстремальной ситуации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сохраняющий самообладание, становится опорой для остальных. Его спокойствие не отменяет трудности, но помогает группе не распасться под давлением страха и усталости.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Растерянность и паника показывают, насколько опасная ситуация обнажает слабые стороны человека. Страх здесь важен как испытание, которое нужно не отрицать, а преодолеть.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поддержать другого становится решающим качеством. В экстремальных условиях именно помощь товарищу превращается в нравственный критерий поведения и общей ответственности.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берёт на себя исход общего дела, действует не ради впечатления, а ради спасения и успеха всей группы. Это и есть проверка зрелости характера.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детали горного пути приобретают переносный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переводят конкретный горный пейзаж в размышление о проверке человека на пределе возможностей.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«Перевал»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ключевых образов в теме перевала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теме перевала не выступает врагом или союзником. Она существует по собственным законам, и именно эта независимость делает её особенно значимой для сюжета и смысла.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человека и природы в художественном изображении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холод, высота и погода создают объективные ограничения, с которыми невозможно спорить. Человек вынужден учитывать их, если хочет продолжать путь и сохранить силы.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главный конфликт связан не с борьбой против природы, а с пределом человеческих возможностей. Желание преодолеть маршрут сталкивается с реальностью, которая проверяет и тело, и психику.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испытания на перевале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путь превращается в нравственную проверку и приводит к новому пониманию себя.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в экстремальном испытании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 опасности особенно важны не слова, а действие: удержать себя, не дать товарищу остаться один на один с трудностью и сохранить ясность мысли, когда паника кажется естественной реакцией.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ценность героя определяется тем, как он ведет себя на пределе возможностей. Ошибка в такой ситуации стоит дорого, поэтому особенно заметны верность, ответственность и готовность отвечать за других.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показывает, что подлинная сила проявляется не в громких заявлениях, а в способности помочь слабому, не отступить и принять решение, которое сохраняет человеческое достоинство всей группы.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пейзаж передает не только путь, но и психологическое напряжение: туман, крутой подъем и холод создают ощущение неопределенности, сопротивления и внутренней собранности перед испытанием.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внутреннего состояния героя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пространство меняется и открывается вершина, возникает краткое чувство освобождения. Так внешний рельеф помогает увидеть внутренний перелом героя и его новое понимание собственных сил.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конфликт строится одновременно на событийном и нравственном уровнях: риск пути усиливается внутренним напряжением и необходимостью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драматизма — опасность и ответственность; они заставляют героя действовать и определяют смысл испытания.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образа перевала в произведении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конфликта в произведении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направляет внимание читателя на детали, которые делают испытание ощутимым: краткие наблюдения, резкий темп эпизодов и точные предметные штрихи усиливают чувство реальной опасности.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и художественный акцент
</a:t>
            </a:r>
            <a:endParaRPr lang="en-US" sz="2783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угрозой и краткими моментами облегчения помогает увидеть цену преодоления. Благодаря этому путь через перевал воспринимается как серьезная проверка характера, а не приключение.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 смещен с внешней эффектности на внутреннюю стойкость. Важнее не героический жест сам по себе, а способность сохранить достоинство, когда обстоятельства становятся жесткими.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художественный ракурс делает текст близким старшекласснику: в нем легко узнать ситуацию выбора, давления обстоятельств и необходимости отвечать за свои поступки перед другими.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самоощущение героя и его отношение к трудности от начала пути до финального осмысления пережитого.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 меняет не только обстоятельства, но и внутреннюю оптику героя: после испытания он иначе оценивает себя, других и цену пройденного пути.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сюжетной динамики образа перевала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героя на разных этапах пути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21" y="1311766"/>
            <a:ext cx="274200" cy="219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288996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288996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6241" y="3160619"/>
            <a:ext cx="274200" cy="243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0901" y="3160619"/>
            <a:ext cx="274200" cy="243733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художественных образов и выразительные средства
</a:t>
            </a:r>
            <a:endParaRPr lang="en-US" sz="2938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опасности и краткого облегчения делает движение через перевал особенно напряженным и помогает почувствовать неустойчивость каждого шага.
</a:t>
            </a:r>
            <a:endParaRPr lang="en-US" sz="1200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усиливают ощущение монотонного, изматывающего пути, где усталость накапливается вместе с тревогой и ожиданием нового препятствия.
</a:t>
            </a:r>
            <a:endParaRPr lang="en-US" sz="1200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Сжатые, резкие предложения передают скорость событий и психологическое напряжение, не позволяя читателю отстраниться от происходящего.
</a:t>
            </a:r>
            <a:endParaRPr lang="en-US" sz="1200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тумана, камня, снега и высоты делают пространство конкретным и осязаемым, поэтому пейзаж воспринимается как часть конфликта.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и предметная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Подробности, связанные с холодом, скрипом, ветром и трудным подъемом, создают ощущение реальности угрозы и подчеркивают физическую тяжесть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 как путь к взрослению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внутреннего изменения героя в ситуации испытания.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фиксирует, какие мотивы формируют общее впечатление от текста и задают его эмоциональную плотность.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смыслов — проверка характера и взаимопомощь; остальные мотивы поддерживают эту идею и усиливают чувство предельной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распределение по содержанию образа перевала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произведения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литературный смысл перевала совпадает с подростковым опытом взросления: человек проходит через напряжение, чтобы выйти к более зрелому взгляду на себя и на жизнь.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перевала понятна старшекласснику: впереди экзамены, выбор дальнейшего пути и необходимость выдерживать давление обстоятельств, не теряя собранности и самоуважения.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помогает увидеть трудность как этап, который не останавливает развитие, а заставляет пересмотреть свои силы, отношения с людьми и границы привычного поведения.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темы перевала для старшеклассника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 как модель жизненного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перевала соединяет дорогу, выбор и внутренний рост. Он показывает, что зрелость рождается там, где человек преодолевает предел, сохраняет достоинство и учится отвечать за других.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2026-05-23T20:11:57Z</dcterms:created>
  <dcterms:modified xsi:type="dcterms:W3CDTF">2026-05-23T20:11:57Z</dcterms:modified>
</cp:coreProperties>
</file>