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проценты в алгебре 7 класса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 жизни, учёбе и простых расчётах.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проценты важны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 — это одна сотая часть, а значит, удобный способ сравнивать доли, скидки, оценки и изменения величин. В 7 классе эта тема помогает уверенно работать с частями и целым в знакомых жизненных ситуациях.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величина может быть записана по-разному, и это нужно быстро узнавать в задачах.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четверть целого, то есть 25/100 и 0,25.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процента: 1% = 1/100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дробей, десятичных дробей и процентов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дроби легко переводятся в проценты и обратно. Это помогает быстро распознавать ответы без долгих вычислений.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для школьных задач значения 10%, 20%, 25%, 50% и 75%: их удобно связывать с дробями и десятичными дробями.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соответствия дробей и процентов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типа задач на проценты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целое и процент, нужно найти часть. Такие задачи решаются умножением числа на дробь, соответствующую проценту, и встречаются в скидках, оценках и простых подсчётах.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от числа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старое и новое значения, нужно понять, насколько изменилась величина. Здесь сравнивают разность с исходным числом и выражают результат в процентах.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 процентах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часть и её процент, а требуется целое. Сначала переводят процент в десятичную дробь, затем делят известную часть на эту долю.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 проценту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процентные задачи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путь от условия к проверенному ответу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процент от числа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на ценнике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товар стоит 80 рублей, а нужно найти 15% от этой суммы, процент переводят в дробь и умножают. Так удобно считать скидки, бонусы и маленькие части большого числа без лишних шагов.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на схеме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полосу из 100 клеток: нужный процент — это закрашенная часть. Такой рисунок помогает увидеть, что 5%, 20% или 30% — это просто часть целого, выраженная в удобной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число по его проценту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какое число в задаче уже дано как часть, а какое должно быть целым. Без этого легко выбрать неверное 100%.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известную часть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записывают как десятичную дробь, например 30% = 0,3. После этого известную часть делят на эту долю, чтобы получить исходное число.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Переведи процент в дробь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найденное число получилось меньше известной части, ответ, скорее всего, неверен. Для процента от целого итог должен соответствовать здравому смыслу условия.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результат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79712"/>
            <a:ext cx="4417500" cy="2205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базовых моделей задач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модели опираются на связь части, целого и доли.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понять, что является частью, а что целым, выбор формулы становится простым и одинаковым для большинства задач.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 задач на проценты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438" y="2766500"/>
            <a:ext cx="484425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8450" y="2766113"/>
            <a:ext cx="484425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увеличение и уменьшение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 процент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 20% значит прибавить к исходному числу одну пятую его значения. Например, 500 рублей превращаются в 600 рублей.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 процент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на 20% означает вычесть одну пятую от исходного значения. Тогда 500 рублей становятся 400 рублями, а не 300.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изменения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была скидка, а потом рост, проценты не складываются прямо. Каждый новый процент считается уже от изменённой суммы, поэтому база каждый раз другая.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цена после скидки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скидка, тем сильнее падает цена, но экономия в рублях зависит от исходной стоимости товара.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80% даёт наибольшую экономию, однако все значения считаются от одной и той же цены — 1000 рублей.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школьной модели: 1000 × (1 − скидка).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 реальной покупке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товар стоит 2500 рублей и на него действует скидка 20%, нужно найти 20% от цены и вычесть эту сумму. Получается 2000 рублей.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в магазине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помогают быстро понимать ценники, сравнивать предложения и проверять, насколько выгодна покупка до оплаты на кассе.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скидки появляется ещё одно изменение, важно не путать базу расчёта. Каждый новый процент считается от текущей цены, а не от первоначальной.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здесь составляет 500 рублей. Это удобно проверять: после скидки новая цена должна быть меньше исходной ровно на найденную сумму.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экономии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проценты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легче запомнить вместе с правильным способом действия.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неверного ответа — неправильная база, ошибка в переводе процентов и попытка складывать последовательные изменения.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 решении школьных задач на проценты.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Процентные пункты показывают, насколько изменился сам процент. Относительное увеличение считают уже от исходной величины, поэтому в примере получается 25%.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разница между 8% и 10%, а не рост на четверть от исходного значения.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п.п.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на сравнение процентов и процентных пунктов.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изменения не складываются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операция считается уже от новой суммы, поэтому одинаковый процент не возвращает цену к исходному уровню.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смене базы итог отличается от 1000 рублей: последовательные проценты нужно вычислять поэтапно.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схеме: 1000 → 800 → 960.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 процентам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помогает заметить ошибку в базе, формуле или вычислениях.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8050" y="33375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 статистике и школьных результатах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 классе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быстро увидеть, какая часть класса выполнила задание, пришла на урок или выбрала один и тот же вариант ответа в опросе.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Столбчатые диаграммы удобно использовать, когда нужно сравнить несколько классов, вариантов ответа или результатов по разным темам.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теста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контрольной работе проценты показывают долю правильных ответов и помогают сравнивать результаты без длинных подсчётов и лишних записей.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выводы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18 из 24 учеников справились с заданием, это 75%. Такая запись сразу показывает, насколько успешным оказался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 банке и накоплениях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капитализации к вкладу прибавляют начисленный доход, а затем новый процент считают уже от большей суммы. Поэтому накопления растут быстрее, и график вклада идёт вверх неравномерно.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проценты начинают работать на проценты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положить 1000 рублей под 10% годовых, через год при простом начислении станет 1100 рублей. Процент прибавляется к исходной сумме один раз, поэтому результат легко проверить через умножение.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вклад растёт по годам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быстрые ответы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проверить знание формул и умение быстро переводить процент в дробь.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базовые задачи сводятся к одной из трёх моделей: найти часть, найти целое или найти изменение.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тренировочные примеры на проценты.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задач на проценты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сравнивать часть и целое, а также описывать изменения величин. Если правильно определить базу, перевести процент в дробь и проверить ответ, задача решается уверенно и без лишних ошибок.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2026-05-30T00:32:29Z</dcterms:created>
  <dcterms:modified xsi:type="dcterms:W3CDTF">2026-05-30T00:32:29Z</dcterms:modified>
</cp:coreProperties>
</file>