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Причастие: признаки и правописание суффиксов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причастие и выбрать его суффикс?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помогает назвать признак предмета через действие: читающий ученик, написанная работа. Оно соединяет свойства глагола и прилагательного, поэтому делает описание точным, живым и удобным для учебных текстов.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признаки причастия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постоянным признакам причастия относятся вид, время и залог. Они не меняются при изменении формы слова и помогают понять, как именно образовано причастие.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58475" y="19071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согласуется с существительным в роде, числе и падеже. Поэтому его форма зависит от того слова, которое оно уточняет в предложении.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Непостоянные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непостоянным признакам относятся род, число и падеж. У страдательных причастий дополнительно выделяют полную и краткую формы, которые по-разному ведут себя в речи.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58475" y="38080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причастие чаще всего бывает определением. Оно уточняет предмет и помогает описать его не только по признаку, но и по действию.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и страдательные причастия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 называют признак предмета, который сам выполняет действие: бегущий спортсмен, читающий мальчик. Здесь важно, что действие исходит от самого предмета.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показывают признак предмета, над которым действие совершается: решённая задача, построенный дом. Предмет не действует сам, а испытывает результат действия.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смысле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сравнения удобно брать пары с одним и тем же действием, но разным отношением к предмету. Так легче увидеть, кто действует и на кого направлено действие.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616637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предмет сам производит действие, перед нами действительное причастие. Если действие направлено на предмет, это страдательное причастие.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52822"/>
            <a:ext cx="4775700" cy="19032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увидеть, как суффикс связан с видом, временем и залогом причастия.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выбирают по грамматическим признакам исходного глагола, а не по звучанию слова.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суффиксы причастий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по образованию причастий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школьном правиле образования причастий.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суффикс причастия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 настоящего времени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причастия образуются только от глаголов несовершенного вида. Сначала нужно понять, что действие длится или повторяется, а не уже завершено.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I спряжения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глаголов I спряжения пишутся суффиксы -ущ- и -ющ-. Эти формы легко увидеть в словах читающий, поющий, рисующий, строящий.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II спряжения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глаголов II спряжения используются суффиксы -ащ- и -ящ-. К ним относятся формы слышащий, лежащий, видящий, гонящий.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глаголов совершенного вида такие причастия не образуются. Поэтому сначала всегда проверяют вид глагола, а уже потом выбирают суффикс.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4687" y="2621013"/>
            <a:ext cx="315225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656923"/>
            <a:ext cx="435600" cy="3484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303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452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6506" y="4148197"/>
            <a:ext cx="169650" cy="226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 прошедшего времени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инфинитива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создаётся от основы неопределённой формы глагола. Именно поэтому важно сначала найти инфинитив, а потом добавить нужный суффикс.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причастия называют признак предмета по уже завершившемуся действию. В словах прочитавший и ушедший видно, что действие произошло раньше момента речи.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 —вш- и -ш-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гласной чаще пишется -вш-, а после согласной — -ш-. Это правило помогает выбрать правильное написание в словах принёсший и выросший.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не просто называют действие, а уточняют, какой предмет связан с этим действием. Поэтому причастие остаётся частью описания, а не отдельным действием.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настоящего времени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полке лежит книга, которую сейчас читают. В её названии легко представить страдательное причастие: читаемая книга. Здесь действие направлено на предмет, а суффикс помогает передать это значение точно и кратко.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которую читают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предлагает задачу, которую класс решает на уроке. В такой форме видно, что предмет не действует сам, а получает действие извне. Поэтому подходят причастия с суффиксами -ем- и -им-.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Задача, которую решают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прошедшего времени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основы инфинитива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причастия образуются от основы неопределённой формы глагола. Сначала нужно найти инфинитив, а потом определить, какой суффикс подходит для данной формы.
</a:t>
            </a:r>
            <a:endParaRPr lang="en-US" sz="1003" dirty="0"/>
          </a:p>
        </p:txBody>
      </p:sp>
      <p:sp>
        <p:nvSpPr>
          <p:cNvPr id="10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суффиксы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группе используются суффиксы -енн-, -нн- и -т-. Они встречаются в словах написанный, построенный, решённый, открытый и сшитый.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30502" y="34071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 и НН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полных формах страдательных причастий часто пишется НН. В кратких формах обычно остаётся одна Н: книга прочитана, задача решена.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380923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определить, является ли слово именно причастием. Затем проверяют вид, время, залог и только после этого пишут суффикс.
</a:t>
            </a:r>
            <a:endParaRPr lang="en-US" sz="105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726508"/>
            <a:ext cx="5226300" cy="208283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групп причастий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тип причастия связан с временем, суффиксом и примером формы.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видно, что суффикс выбирают не по памяти отдельно, а по сочетанию признаков: залогу, времени и виду.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79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 суффиксах причастий; таблица составлена по материалам темы урока.
</a:t>
            </a:r>
            <a:endParaRPr lang="en-US" sz="798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появляются, когда ученик не находит исходный глагол и не определяет его признаки перед записью формы.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ошибок связаны с анализом слова, а не только с орфографией: сначала нужно определить грамматические признаки, потом писать суффикс.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в написании причастий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42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по теме причастий; точные статистические данные не приводятся.
</a:t>
            </a:r>
            <a:endParaRPr lang="en-US" sz="74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20954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 краткая форма страдательных причастий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отвечает на вопросы какой? какая? какое? какие? и обычно имеет окончание с НН: прочитанная книга, решённая задача, построенные дома.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отвечает на вопросы какова? каково? каковы? и чаще пишется с одной Н: книга прочитана, задача решена, окна открыты.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644700" y="1421050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оборота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включает причастие и зависимые слова. Он показывает действие точнее, чем одно причастие, и помогает сразу представить, какой именно предмет описывается в предложении.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4700" y="2592853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делает речь более подробной и выразительной: ученик, читающий книгу, или работа, выполненная аккуратно. Благодаря ему описание становится конкретным и понятным без лишних слов.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4700" y="3764671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при обороте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причастный оборот стоит после определяемого слова, его обычно выделяют запятыми. Это правило помогает правильно читать и писать предложения с распространёнными определениями.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500" y="1268818"/>
            <a:ext cx="3861000" cy="27788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375" y="1268768"/>
            <a:ext cx="3861000" cy="27788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33700" y="4376300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кухне лежит варёная в мундире картошка, и сразу ясно: речь идёт о действии, которое было совершено над предметом. Такое слово сохраняет связь с глаголом и может иметь зависимые слова, поэтому его относят к причастиям.
</a:t>
            </a:r>
            <a:endParaRPr lang="en-US" sz="555" dirty="0"/>
          </a:p>
        </p:txBody>
      </p:sp>
      <p:sp>
        <p:nvSpPr>
          <p:cNvPr id="8" name="Text 2"/>
          <p:cNvSpPr txBox="1"/>
          <p:nvPr/>
        </p:nvSpPr>
        <p:spPr>
          <a:xfrm>
            <a:off x="533700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слышно действие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11775" y="4376301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 вот жареный картофель или кованая решётка называют уже не сам процесс, а устойчивый признак предмета. В таких случаях слово ближе к прилагательному, и именно это различие важно для выбора Н и НН.
</a:t>
            </a:r>
            <a:endParaRPr lang="en-US" sz="569" dirty="0"/>
          </a:p>
        </p:txBody>
      </p:sp>
      <p:sp>
        <p:nvSpPr>
          <p:cNvPr id="10" name="Text 4"/>
          <p:cNvSpPr txBox="1"/>
          <p:nvPr/>
        </p:nvSpPr>
        <p:spPr>
          <a:xfrm>
            <a:off x="4811775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важен постоянный признак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и отглагольное прилагательное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определить форму и выбрать правильное написание без пропусков.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написания суффикса причастия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случаи и исключения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Ветреный и безветренный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ветреный и безветренный различаются не только количеством букв Н, но и значением. Первое — прилагательное с одной Н, второе — слово с НН, где видно усиление признака.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Раненый и раненный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Раненый солдат — это слово с одной Н, а раненный врагом человек — причастие с НН. Разница зависит от того, есть ли зависимое слово и сохраняется ли значение действия.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 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Желанный, нежданный, священный, невиданный пишутся так по правилу и словарной норме, а не по звучанию. Их нужно запоминать как трудные орфограммы.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важнее звука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сложных случаях нельзя полагаться только на произношение. Чтобы не ошибиться, нужно определить часть речи, найти зависимые слова и понять, есть ли значение действия.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2132068"/>
            <a:ext cx="4775700" cy="1144763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объединяет вопрос, вид причастия, суффикс и пример, чтобы быстро сверяться при разборе.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соотнести вопрос с видом причастия, суффикс определяется быстрее и орфография становится понятнее.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Мини-справочник по образованию форм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73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схема образования причастий; примеры подобраны по изучаемым моделям.
</a:t>
            </a:r>
            <a:endParaRPr lang="en-US" sz="8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морфологического разбора причастия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начальную форму слова, чтобы понять, от какого глагола оно образовано. Это помогает увидеть исходное значение и не перепутать причастие с другой частью речи.
</a:t>
            </a:r>
            <a:endParaRPr lang="en-US" sz="967" dirty="0"/>
          </a:p>
        </p:txBody>
      </p:sp>
      <p:sp>
        <p:nvSpPr>
          <p:cNvPr id="11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определяют вид, время, залог и возвратность. Эти признаки показывают, как образовано причастие, и помогают правильно выбрать его форму и суффикс.
</a:t>
            </a:r>
            <a:endParaRPr lang="en-US" sz="1046" dirty="0"/>
          </a:p>
        </p:txBody>
      </p:sp>
      <p:sp>
        <p:nvSpPr>
          <p:cNvPr id="12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указывают, полная форма или краткая, а также род, число и падеж, если они есть. Для краткой формы падеж не определяется.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5299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отмечают, каким членом предложения является причастие. Чаще всего оно выступает определением, а в краткой форме может быть сказуемым.
</a:t>
            </a:r>
            <a:endParaRPr lang="en-US" sz="1009" dirty="0"/>
          </a:p>
        </p:txBody>
      </p:sp>
      <p:sp>
        <p:nvSpPr>
          <p:cNvPr id="14" name="Text 6"/>
          <p:cNvSpPr txBox="1"/>
          <p:nvPr/>
        </p:nvSpPr>
        <p:spPr>
          <a:xfrm>
            <a:off x="33858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и зависимые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отдельно фиксируют суффикс, написание Н или НН и наличие зависимых слов. Это важно для проверки правописания и причастного оборота.
</a:t>
            </a:r>
            <a:endParaRPr lang="en-US" sz="100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Причастие: итог темы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помогает точно описывать предмет через действие, а его суффикс зависит от вида, времени и залога. Если помнить правила Н и НН, ошибок станет заметно меньше.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2026-05-28T14:44:58Z</dcterms:created>
  <dcterms:modified xsi:type="dcterms:W3CDTF">2026-05-28T14:44:58Z</dcterms:modified>
</cp:coreProperties>
</file>