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Мезоамерика: территория на стыке двух Америк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где рождались города и цивилизации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 объединяла разные народы, но не была единым государством: их связывали земледелие, города, рынки, религия и общие культурные традиции.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Историко-культурный регион Мезоамерики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 тянулась через юг Северной Америки и северо-запад Центральной Америки. Здесь горы, побережья и тропические леса образовали сложную, но связанную природную среду. Именно в таком ландшафте возникали крупные города и торговые пути.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встречи ландшафтов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древних обществ этот регион был пространством перехода между морем, горами и влажными джунглями. Такая география делала Мезоамерику не только разнообразной, но и особенно удобной для появления разных центров власти.
</a:t>
            </a:r>
            <a:endParaRPr lang="en-US" sz="1054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География, которая объединяла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её состав входили Центральная и Южная Мексика, а также Гватемала, Белиз, запад Гондураса и Сальвадора. Это не были случайно соединённые земли: их связывали постоянные контакты, обмен товарами и сходные способы жизни.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взаимных связей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Мезоамерика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000" y="1108175"/>
            <a:ext cx="8424000" cy="195792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региона преобладали высокие плато и более сухие пространства, поэтому здесь особенно важны были накопление воды, орошение и контроль над редкими ресурсами.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условия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524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Мезоамерики нельзя провести только по современной политической карте. Их определяют признаки культуры: похожие хозяйственные практики, религиозные представления, города и традиции обмена.
</a:t>
            </a:r>
            <a:endParaRPr lang="en-US" sz="998" dirty="0"/>
          </a:p>
        </p:txBody>
      </p:sp>
      <p:sp>
        <p:nvSpPr>
          <p:cNvPr id="12" name="Text 4"/>
          <p:cNvSpPr txBox="1"/>
          <p:nvPr/>
        </p:nvSpPr>
        <p:spPr>
          <a:xfrm>
            <a:off x="61524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 культуре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56200" y="3625250"/>
            <a:ext cx="2631600" cy="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отличалась влажным климатом, густой растительностью и горными цепями. Такие условия поддерживали разнообразное земледелие и делали дороги, перевалы и речные пути особенно значимыми.
</a:t>
            </a:r>
            <a:endParaRPr lang="en-US" sz="998" dirty="0"/>
          </a:p>
        </p:txBody>
      </p:sp>
      <p:sp>
        <p:nvSpPr>
          <p:cNvPr id="14" name="Text 6"/>
          <p:cNvSpPr txBox="1"/>
          <p:nvPr/>
        </p:nvSpPr>
        <p:spPr>
          <a:xfrm>
            <a:off x="3256200" y="3209800"/>
            <a:ext cx="26316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условия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между Северной и Южной Америкой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717647" y="1474950"/>
            <a:ext cx="438000" cy="43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Мезоамерике существовали разные языки, династии и центры власти, но общество строилось вокруг похожего уклада: земледелия, городских площадей, храмов и ритуалов, задававших общий ритм жизни.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языки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Общими оставались календарные традиции, обряды и архитектурные формы. Именно они создавали ощущение культурного единства, даже когда соседние государства соперничали между собой.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культурная основа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27168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Регионом управляли отдельные города и правители, а не единая власть. При этом между ними сохранялись общие формы политического авторитета, символика статуса и представления о священной власти.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2624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центры власти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не страна, а культурный регион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почвы были плодородными, но природные угрозы оставались постоянными. Население приспосабливалось к ним через выбор мест поселений, укрепление полей и осторожное распределение ресурсов.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земли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влажных джунглях и лесах жизнь опиралась на расчистку участков, местные водные пути и обмен с другими зонами. Здесь особенно важной становилась связь между разными природными поясами.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Высокогорья и долины требовали более сложной организации труда. В таких местах развивались террасы, каналы и управление землёй, чтобы использовать ограниченные ресурсы максимально эффективно.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районы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жарких побережьях хозяйство зависело от доступности воды, рыбы и прибрежной торговли. Здесь особенно ценились маршруты, соединявшие сушу с морем и приносящие редкие товары.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 условия жизни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7338" y="3241125"/>
            <a:ext cx="439200" cy="390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9537" y="1500220"/>
            <a:ext cx="439200" cy="351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 заложили важные ранние традиции в искусстве и ритуале власти. Их наследие стало заметной точкой отсчёта для позднейших культур региона.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Тольтеки и мешики по-разному усиливали военную и политическую мощь Мезоамерики. Их столицы стали символами позднего этапа регионального развития.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Тольтеки и мешики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прославились городами, письменностью и астрономическими знаниями. Их сеть центров показывала, как тесно в регионе связаны наука, религия и власть.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Теотиуакан стал одним из крупнейших городов древней Америки и повлиял на соседние общества через престиж, архитектуру и религиозный авторитет.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Теотиуакан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Сапотеки создали сильные центры в Оахаке и сформировали собственную политическую и культурную традицию, тесно связанную с Монте-Альбаном.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Сапотеки
</a:t>
            </a:r>
            <a:endParaRPr lang="en-US" sz="1300" dirty="0"/>
          </a:p>
        </p:txBody>
      </p:sp>
      <p:sp>
        <p:nvSpPr>
          <p:cNvPr id="23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Мозаика народов и городов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помогают увидеть, как менялись центры силы: от ранних земледельческих обществ к городским державам и затем к более военным союзам.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периодов отражает не просто даты, а перестройку культурного лидерства и способов организации общества.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8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общепринятой исторической периодизации Мезоамерики
</a:t>
            </a:r>
            <a:endParaRPr lang="en-US" sz="1148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развития Мезоамерики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Мексиканского залива ольмеки создавали крупные центры, где ритуал, власть и искусство были неразделимы. Именно здесь появились знаменитые каменные головы, ставшие символом ранней монументальной традиции.
</a:t>
            </a:r>
            <a:endParaRPr lang="en-US" sz="991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на побережье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поздних культурах Мезоамерики заметны черты, напоминающие ольмекское наследие: мотивы в искусстве, формы ритуалов и представления о значимости правителя. Это делает их одной из культур-основ региона.
</a:t>
            </a:r>
            <a:endParaRPr lang="en-US" sz="1041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для будущего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ольмеков часто связывают с развитием ранней символики и культовых представлений. Их искусство не просто украшало пространство, а помогало закреплять представления о власти и священном порядке.
</a:t>
            </a:r>
            <a:endParaRPr lang="en-US" sz="1072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 и символы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Ольмеки: ранние корни цивилизации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97264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Теотиуакан возник в долине на Центральном плато и быстро стал крупнейшим городским центром региона. Его улицы и площади были продуманы как единое пространство власти, торговли и ритуала.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97264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 плану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80389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Теотиуакана ощущалось далеко за пределами долины. Для соседних народов он был не только городом, но и образцом организации, престижной культуры и религиозного авторитета.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0389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соседей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338827" y="1615417"/>
            <a:ext cx="2458703" cy="89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Пирамида Солнца и Пирамида Луны определяли силуэт города и его священный центр. Эти сооружения показывают, как тесно в Мезоамерике были связаны архитектура и религиозные представления.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338827" y="1268292"/>
            <a:ext cx="2458703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Монументальные храмы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Теотиуакан и Центральное плато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города были не просто поселениями, а центрами власти, ритуалов и ремесла. Вокруг храмов формировалась общественная жизнь, а плотная сеть связей соединяла лесные низменности и высокогорные районы.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 лесах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Тикаль, Паленке и Чичен-Ица показывают разнообразие майяского мира: от мощных классических городов до поздних центров, где сочетались архитектура, торговля и религиозный авторитет.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центры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Иероглифическое письмо позволяло записывать имена правителей, династии, даты и исторические события. Благодаря надписям на стелах и в кодексах мы можем восстанавливать их прошлое гораздо точнее.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память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 особенно выделялись точными календарями и внимательным наблюдением за небом. По движению светил они рассчитывали ритуальные даты, сельскохозяйственные циклы и важные политические события.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и время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Майя: города, наука и письменность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Монте-Альбан был построен на вершине холма, откуда можно было контролировать долину Оахаки. Этот город служил одновременно политическим центром и священным пространством, где власть подчеркивалась архитектурой и открытыми площадями.
</a:t>
            </a:r>
            <a:endParaRPr lang="en-US" sz="94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Монте-Альбан над долиной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Миштеки прославились как мастера тонкой работы. Они создавали украшения из золота, камня и перьев, а также кодексы, в которых сохраняли родословные, военную историю и представления о власти.
</a:t>
            </a:r>
            <a:endParaRPr lang="en-US" sz="1091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миштеков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Сапотеки создали устойчивую традицию городского управления и монументального строительства. Их наследие видно в планировке города, каменных сооружениях и долгом влиянии на культуру региона, которое продолжалось веками.
</a:t>
            </a:r>
            <a:endParaRPr lang="en-US" sz="1031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Сапотекское наследие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Оахака как центр сапотеков и миштеков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85089" y="1302450"/>
            <a:ext cx="2773822" cy="3377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Теночтитлан возник на островах озера и быстро стал крупной столицей с развитой системой каналов и дамб. Такое положение помогало контролировать ресурсы, перевозки и торговые связи.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на озере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Мешики построили сеть подчинённых земель, собирая дань и поддерживая обмен между разными зонами. Их власть показывала, как в Мезоамерике могли соединяться политика, экономика и символическое величие.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Центральной Мексики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Тольтеки влияли на соседние народы не только военной силой, но и престижем своей культуры. Их образы и художественные мотивы позже заимствовали другие государства региона, включая мешиков.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через престиж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Тула стала одним из главных центров тольтеков и символом новой политической силы в Центральной Мексике. Память о ней сохранилась в образе города-воителя и строгой монументальной архитектуры.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Тула как опора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Тольтеки и мешики: власть и столицы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3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 Мезоамерики опирались на земледелие, приспособленное к разным ландшафтам. Ниже показано, как природные условия определяли способы выращивания и обмена продуктами.
</a:t>
            </a:r>
            <a:endParaRPr lang="en-US" sz="1073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условий требовало разных технологий, но рынки связывали их в единую хозяйственную систему.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по истории Мезоамерики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способы адаптации к среде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35618"/>
            <a:ext cx="8424000" cy="188388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Храмы, дворцы и площади формировали центр города и задавали его символический порядок. Пространство вокруг них использовалось для ритуалов, собраний и демонстрации власти правителей.
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360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города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876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Планировка часто строилась вокруг главной оси и центральной площади. Это помогало соединять религиозные функции, административный контроль и повседневную жизнь в одном городском пространстве.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876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 план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2532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служили не только религиозными сооружениями, но и визуальными доминантами. Их ступенчатая форма подчёркивала связь между землёй, небом и представлением о сакральной вертикали.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2532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как символ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4704000" y="3560609"/>
            <a:ext cx="19080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каналы и акведуки обеспечивали движение людей, воды и товаров. Такая инфраструктура показывала, что города Мезоамерики были организованы и технически продуманы, а не случайно разрослись.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704000" y="3123209"/>
            <a:ext cx="19080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инфраструктура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пирамиды и инфраструктура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13100" y="1712623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ноль стало одним из признаков высокой математической культуры майя: оно использовалось в календарных расчётах, где точность была необходима для фиксации сложных временных циклов.
</a:t>
            </a:r>
            <a:endParaRPr lang="en-US" sz="178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4397400"/>
            <a:ext cx="50460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Britannica, Maya calendar and mathematics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25800" y="2845358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использовался в календарных расчётах майя.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5800" y="1443133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7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движение товаров и идей между разными природными зонами Мезоамерики.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обмен связывал Мезоамерику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7707" y="1270534"/>
            <a:ext cx="4146300" cy="34093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762950" y="14770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земледельческих обществ особенно важны были боги дождя, солнца и маиса. От их благосклонности, как считалось, зависели урожай, порядок в природе и благополучие общины.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62950" y="12446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Божества плодородия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62950" y="41862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Жертвоприношения и священные символы воспринимались как способ поддержать равновесие мира. Через них общества Мезоамерики объясняли власть, судьбу и отношения человека с богами.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762950" y="39538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космического порядка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62950" y="328315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были привязаны к календарным циклам и смене сезонов. Они помогали согласовывать сельскохозяйственные работы, политический порядок и представления о времени как о священной последовательности.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762950" y="305075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праздники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762950" y="2380105"/>
            <a:ext cx="37065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проводили в храмах и на площадях, где собиралось большое число людей. Такие церемонии делали религию публичной и связывали повседневную жизнь с сакральным календарём.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762950" y="2147704"/>
            <a:ext cx="37065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в центре города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ритуалы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приходом европейцев многие крупные центры были разрушены или потеряли прежнее значение. Политическая карта региона изменилась стремительно, а старые союзы и династии оказались под давлением колониальной власти.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городов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потрясения, многие языки, техники ремесла и обряды сохранились. Они продолжили существовать в новых формах, показывая устойчивость культурного наследия Мезоамерики.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Наследие, которое осталось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системы власти ослабли, а управление стало зависеть от новых колониальных институтов. Это изменило распределение земли, статус элит и способы передачи власти между поколениями.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Перестройка власти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 войны привели к резкому сокращению населения. Для местных обществ это стало не только демографической катастрофой, но и потерей носителей знаний, ремёсел и традиционной памяти.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населения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Перелом и последствия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889" y="360000"/>
            <a:ext cx="3526523" cy="4387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4750" y="360000"/>
            <a:ext cx="4689300" cy="264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Мезоамерика — стык двух Америк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Мезоамерика — это не государство, а культурный мост между Северной и Южной Америкой, где природа, торговля и общие традиции создали один из самых ярких древних регионов мира.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2026-07-27T02:24:21Z</dcterms:created>
  <dcterms:modified xsi:type="dcterms:W3CDTF">2026-07-27T02:24:21Z</dcterms:modified>
</cp:coreProperties>
</file>