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ресурсы: значение, размещение и проблемы использования
</a:t>
            </a:r>
            <a:endParaRPr lang="en-US" sz="1315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сырьё, защищают природу и влияют на климат планеты.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географический ресурс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леса важны не только как источник древесины, но и как часть природного потенциала территории. Они связаны с хозяйством, расселением людей и устойчивостью природных систем, поэтому их состояние имеет стратегическое значение.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лесным ресурсам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основной лесной ресурс, используемый в строительстве, производстве мебели, бумаги и топлива. Его заготовка требует строгого учёта, потому что восстановление леса происходит значительно медленнее потребления.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грибы, ягоды, орехи, смолы, лекарственное сырьё и мёд. Такие ресурсы важны для местного населения и часто дают дополнительный доход без полной вырубки леса.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Недревесные продукты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кормовой базой для животных и даёт охотничьи угодья. Эти ресурсы зависят от сохранности лесной среды и особенно чувствительны к вырубкам и фрагментации территорий.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 охота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используются для отдыха, туризма и экологического образования. Их ценность определяется не только природной красотой, но и возможностью сохранять здоровье и качество жизни людей.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функции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относятся к возобновляемым, но только при соблюдении баланса между заготовкой и восстановлением. Если хозяйственная нагрузка превышает природное восстановление, ресурс быстро истощается.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Возобновляемость
</a:t>
            </a:r>
            <a:endParaRPr lang="en-US" sz="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ценности лесов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 и природная устойчивость здесь не совпадают: самые заметные доходы часто связаны с древесиной, а самые долгосрочные эффекты — с защитой среды.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лес ценен не только как сырьё: его экологические функции сопоставимы по значимости с хозяйственным использованием.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данным FAO о функциях лесов
</a:t>
            </a:r>
            <a:endParaRPr lang="en-US" sz="6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основных лесных зон мира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Таёжный пояс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образуют огромную полосу в Канаде, России, Скандинавии и на Аляске. Они тянутся там, где долгий холодный сезон ограничивает земледелие, а хвойные породы лучше приспособлены к суровому климату.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Амазонии, бассейне Конго и Юго-Восточной Азии лес остаётся густым круглый год. Постоянное тепло и высокая влажность создают условия для очень богатого видового состава и многоярусной структуры.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восток Северной Америки, Восточная Азия и юг Чили отличаются более мягким климатом, поэтому здесь распространены смешанные и широколиственные леса. Их размещение тесно связано с количеством осадков и длиной тёплого периода.
</a:t>
            </a:r>
            <a:endParaRPr lang="en-US" sz="9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лесных ресурсов и их использование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ресурсы леса отличаются по назначению, скорости восстановления и экологической нагрузке. Это помогает понять, почему лесопользование требует разных правил для разных видов продукции.
</a:t>
            </a:r>
            <a:endParaRPr lang="en-US" sz="1215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создаёт заготовка древесины, тогда как сбор недревесных ресурсов обычно менее разрушителен при соблюдении норм.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798" y="1367261"/>
            <a:ext cx="325237" cy="37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08815"/>
            <a:ext cx="350400" cy="31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лесов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снабжают экономику древесиной для домов, мебели, фанеры, упаковки и бумаги. Чем глубже переработка сырья, тем выше добавленная стоимость и тем значимее лесной сектор для региона.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включает заготовку, транспортировку и обработку древесины, поэтому создаёт занятость в удалённых и лесистых районах. Для многих поселений это одна из немногих устойчивых отраслей.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лесная продукция входит в структуру внешней торговли и приносит валютную выручку. Доходы от неё могут поддерживать местные бюджеты и развитие инфраструктуры.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трудных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климат ограничивает сельское хозяйство, лес становится особенно ценным ресурсом. Он помогает использовать территорию экономически, даже если другие виды хозяйства развиваются слабо.
</a:t>
            </a:r>
            <a:endParaRPr lang="en-US" sz="9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лесов на планете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тропических территориях особенно быстро леса исчезают там, где их переводят под пашню и пастбища. Усиливают потери слабый контроль, бедность и неустойчивое землепользование.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утраты лесов — преобразование территории под хозяйственные нужды; остальные причины часто ускоряют уже начавшуюся деградацию.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FAO и школьного курса географии
</a:t>
            </a:r>
            <a:endParaRPr lang="en-US" sz="8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лесного ресурса к готовой продукции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лесопользования от оценки запаса до продажи изделия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среда обитания живых организмов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устроен по ярусам: кроны деревьев, кустарники, травы и почвенный покров создают разные условия освещения и влажности. Благодаря этому на одной территории могут сосуществовать десятки видов организмов.
</a:t>
            </a:r>
            <a:endParaRPr lang="en-US" sz="1084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обитает огромное число растений, птиц, насекомых и млекопитающих. Разнообразие видов поддерживается стабильным микроклиматом, укрытиями и разнообразием пищевых ресурсов.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цепи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 лесу включён в пищевые цепи и зависит от других организмов. Если исчезает один компонент экосистемы, последствия быстро распространяются на весь природный комплекс.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уничтожения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пожары разрывают ареалы, сокращают численность редких видов и делают экосистему более уязвимой. Восстановление природного равновесия после таких нарушений занимает много лет.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климатическая роль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 влияет не только на углеродный баланс, но и на влажность воздуха, температуру и режим осадков в больших природных зонах.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сокращаются леса, тем меньше их климатический эффект и тем выше риск роста выбросов углерода.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ФАО ООН и IPCC; значения на графике условные, для сравнения тенденций.
</a:t>
            </a:r>
            <a:endParaRPr lang="en-US" sz="5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лесопользование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 должна соотноситься с темпами естественного и искусственного восстановления леса. Иначе ресурс быстро истощается, а хозяйственная выгода становится краткосрочной и нестабильной.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58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рубки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рубки уменьшают ущерб лесной экосистеме, сохраняя часть древостоя, подлесок и почву. Такой подход помогает поддерживать биоразнообразие и снижает риск эрозии и пожаров.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3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рубок и пожаров необходимо высаживать молодые деревья и обеспечивать естественное возобновление. Без восстановления вырубленные участки теряют продуктивность и хуже выполняют защитные функции.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2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видов, защита водоёмов и почв, а также контроль за незаконными рубками делают лесопользование экологически ответственным. Эти меры уменьшают долгосрочные потери для общества.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27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запасов древесины, сертификация и долгосрочное планирование помогают избегать хаотичной эксплуатации. При таком управлении лес остаётся источником дохода и одновременно сохраняет свои природные функции.
</a:t>
            </a:r>
            <a:endParaRPr lang="en-US" sz="10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использования леса и их последствия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доход даёт заготовка древесины, но самая бережная модель связана с охраной территорий и регулируемой рекреацией.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направлений использования леса по экономической отдаче, нагрузке на природу и значимости для общества.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географии и природопользованию.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пожары: развитие событий и последствия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начинается из-за молнии или человеческой неосторожности. Огонь быстро распространяется по сухой подстилке, траве и валежнику, особенно при ветре и высокой температуре.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биоты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часы выгорают подстилка, молодые деревья и часть животных. Теряется кормовая база, нарушаются привычные места обитания, а уцелевшие организмы вынуждены мигрировать.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выгорания защитного покрова усиливаются перегрев, иссушение и эрозия почвы. В атмосферу выделяется углекислый газ, а восстановление плодородия занимает длительное время.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 может продолжаться десятилетиями, а в засушливых районах — ещё дольше. Пожар оставляет риск новых возгораний и угрожает близким поселениям, дорогам и полям.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использованием и охраной лесов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от лесопользования становятся устойчивыми только тогда, когда переработка, восстановление и контроль за рубками идут одновременно.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краткосрочной прибыли ведёт к потерям для природы и экономики; устойчивый подход сохраняет ресурсную базу дольше.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географии и природопользования; значения условные, для иллюстрации баланса.
</a:t>
            </a:r>
            <a:endParaRPr lang="en-US" sz="5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древесины и ответственное потребление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FSC или PEFC показывает, что древесина и бумага произведены из законного сырья и прошли контроль по экологическим и социальным требованиям на разных этапах цепочки поставок.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подтверждает знак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повышает доверие покупателей и помогает компаниям выделяться на фоне продукции сомнительного происхождения. Это снижает спрос на товары, связанные с незаконными рубками и разрушением лесов.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рынка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бумаги, повторное использование вещей и осознанный выбор мебели, упаковки и тетрадей уменьшают нагрузку на леса. Даже небольшие повседневные решения формируют общий спрос.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потребителя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сертифицированной продукции поддерживает более прозрачное лесопользование. Такой выбор помогает соединить личные потребности с заботой о природе и будущем лесных экосистем.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endParaRPr lang="en-US" sz="9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России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лесной фонд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одними из крупнейших лесных площадей мира, а основной массив лесов приходится на тайгу. Это делает страну важным участником глобального углеродного и сырьевого баланса.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лесные территории сосредоточены в Сибири, на Дальнем Востоке, на севере Европейской части и в Карелии. Именно здесь особенно велика роль лесного хозяйства.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слабая транспортная доступность и высокая пожароопасность усложняют заготовку и охрану лесов. Дополнительную угрозу создают незаконные рубки и сложность контроля на обширных территориях.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вырубок и пожаров особенно важно восстанавливать лесные массивы, чтобы сохранить сырьевую базу и защитные функции. Без этого усиливаются деградация почв, эрозия и потери биоразнообразия.
</a:t>
            </a:r>
            <a:endParaRPr lang="en-US" sz="11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лесов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профилактики, контроля и восстановления особенно важно в удалённых районах, где быстрое реагирование определяет масштаб ущерба.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результативна система, в которой предотвращение нарушений дополняется мониторингом и восстановлением повреждённых участков.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лесной политики и природоохранной практики; шкала на диаграмме условная.
</a:t>
            </a:r>
            <a:endParaRPr lang="en-US" sz="5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1408" y="1779515"/>
            <a:ext cx="2808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823675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в повседневной жизни человека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 и смягчают городскую жару, поэтому их состояние напрямую связано с качеством среды проживания. Особенно заметен этот эффект вблизи крупных населённых пунктов и промышленных зон.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почву, а лесная подстилка помогает сохранять влагу и регулировать сток. Благодаря этому уменьшаются эрозия, паводки и загрязнение водоёмов взвешенными частицами.
</a:t>
            </a:r>
            <a:endParaRPr lang="en-US" sz="107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древесины и целлюлозы делают бумагу, мебель, упаковку и строительные материалы. Поэтому повседневный спрос людей напрямую влияет на нагрузку на лесные ресурсы и на способы их заготовки.
</a:t>
            </a:r>
            <a:endParaRPr lang="en-US" sz="107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используется для прогулок, туризма, сбора ягод и грибов, а также для экологического образования. Такие формы пользования развивают бережное отношение к природе и личную ответственность.
</a:t>
            </a:r>
            <a:endParaRPr lang="en-US" sz="10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ресурс будущего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нельзя оценивать только по объёму древесины: они поддерживают климат, воду, почвы и жизнь множества видов. Их сохранение требует устойчивого использования, восстановления и общей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2026-06-02T23:57:12Z</dcterms:created>
  <dcterms:modified xsi:type="dcterms:W3CDTF">2026-06-02T23:57:12Z</dcterms:modified>
</cp:coreProperties>
</file>