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Красота, здоровье, движение: основы безопасной и активной жизни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Красота, здоровье и движение формируют единые привычки подростка.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12–13 лет тело быстро растет, а учебная нагрузка и время за экраном увеличиваются. Именно сейчас особенно важно беречь осанку, режим дня и привычки, которые помогают не уставать и сохранять здоровье надолго.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семиклассникам важно заботиться о себе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4569" y="1498328"/>
            <a:ext cx="14137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17008"/>
            <a:ext cx="218400" cy="194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в повседневной жизни: на что она опирается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и чистота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Ухоженный внешний вид начинается с простых вещей: чистой кожи, волос, одежды и обуви. Эти детали не требуют дорогих средств, но каждый день показывают отношение человека к себе и окружающим.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осанка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спина делает человека собраннее и увереннее, а также помогает телу выглядеть гармонично. Осанка заметно влияет на внешний вид сильнее, чем модные вещи или яркие аксессуары.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Естественность и уверенность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привлекательность в школьном возрасте связана не с копированием чужих образов, а с естественностью. Спокойная уверенность, доброжелательность и аккуратность производят более сильное впечатление, чем попытка выглядеть идеально.
</a:t>
            </a:r>
            <a:endParaRPr lang="en-US" sz="118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сравнения с идеалами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часто показывают отредактированные и нереалистичные картинки. Если сравнивать себя только с ними, легко потерять уверенность, поэтому важно видеть ценность собственных сильных сторон и реальных привычек.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21721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217218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469" y="3242778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246678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 дает мозгу и телу время восстановиться после уроков и нагрузок. Когда подросток спит достаточно, ему легче сосредоточиться, запоминать материал и сохранять спокойствие в течение дня.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выносливость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активность поддерживает мышцы, сердце и общий тонус организма. Малоподвижный образ жизни быстро приводит к слабости, усталости и ощущению скованности, особенно после долгого сидения на уроках.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влияет на силы, рост и способность учиться. Если питание нерегулярное или слишком однообразное, организму труднее справляться с нагрузками, а чувство усталости появляется раньше.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связано не только с телом, но и с настроением. Спокойный режим, поддержка взрослых и интересные занятия помогают подростку легче переносить учебный стресс и быстрее возвращаться к работе.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школьнику чувствовать себя хорошо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Стабильный режим помогает легче вставать утром и меньше терять внимание на уроках.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 учебной презентации о режиме дня подростка.
</a:t>
            </a:r>
            <a:endParaRPr lang="en-US" sz="908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ровнее сон и активность, тем выше бодрость и концентрация; резкие сбои режима заметно снижают самочувствие.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движение и бодрость в течение недели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кожи и лица в подростковом возрасте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сна кожа нуждается в мягком умывании и аккуратном полотенце. Простая привычка помогает убрать жирный блеск и освежить лицо перед школой. Важно не тереть кожу слишком сильно и пользоваться только личными средствами.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 чистого лица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появляется раздражение
</a:t>
            </a:r>
            <a:endParaRPr lang="en-US" sz="139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прыщи и черные точки встречаются часто, поэтому коже нужен спокойный уход без резких действий. Выдавливание воспалений может оставить следы, а чистые руки и индивидуальная расческа снижают риск дополнительных проблем.
</a:t>
            </a:r>
            <a:endParaRPr lang="en-US" sz="1073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 обычный день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кожей включает не только умывание, но и бережное отношение на улице. Когда солнце яркое, полезно защищать лицо и не забывать о чистоте рук, чтобы не переносить на кожу лишнюю грязь и бактерии.
</a:t>
            </a:r>
            <a:endParaRPr lang="en-US" sz="112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674553"/>
            <a:ext cx="4365000" cy="186154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рекомендации по режиму дня подростка.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 самые важные действия, которые легко повторять каждый день.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важнее редких усилий: именно повседневные привычки сильнее всего влияют на самочувствие, внешний вид и работоспособность.
</a:t>
            </a:r>
            <a:endParaRPr lang="en-US" sz="1195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привычки, которые поддерживают здоровье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нужны организму для роста мышц, кожи и других тканей. Они особенно важны, когда тело быстро меняется, а после уроков и тренировок требуется восстановление.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школьника в период роста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углеводы дают длительную энергию, поэтому каши, хлеб из цельного зерна и крупы помогают сохранить силы на учебу. Они полезнее сладостей, которые быстро повышают, а затем резко снижают бодрость.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фрукты снабжают организм витаминами, водой и клетчаткой. Они поддерживают пищеварение, помогают разнообразить рацион и делают ежедневное меню более полезным и насыщенным.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важен для костей, железо — для крови, а вода нужна каждый день. Завтрак и регулярные приемы пищи помогают не переедать сладким и легче переносить школьные нагрузки.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должна сопровождать прием пищи и весь день, даже если она не занимает часть тарелки.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сбалансированной тарелки для школьников.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тарелки из овощей и фруктов, четверть из сложных углеводов и четверть из белка помогают поддерживать рост и ровную энергию.
</a:t>
            </a:r>
            <a:endParaRPr lang="en-US" sz="1183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сбалансированный прием пищи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744" y="1498328"/>
            <a:ext cx="14137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9394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3556" y="1514361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7719" y="1524068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71881" y="1524068"/>
            <a:ext cx="218400" cy="1747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как условие крепкого тела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33257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 каждый день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33247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ходьба — самый доступный способ двигаться больше без перегрузки. Она помогает разогреть мышцы, улучшает самочувствие и подходит почти каждому школьнику.
</a:t>
            </a:r>
            <a:endParaRPr lang="en-US" sz="1086" dirty="0"/>
          </a:p>
        </p:txBody>
      </p:sp>
      <p:sp>
        <p:nvSpPr>
          <p:cNvPr id="17" name="Text 4"/>
          <p:cNvSpPr txBox="1"/>
          <p:nvPr/>
        </p:nvSpPr>
        <p:spPr>
          <a:xfrm>
            <a:off x="2106737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командный спорт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2106638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игры учат быстро реагировать, работать вместе и не бояться движения. Во время таких занятий развивается ловкость, внимание и умение распределять силы.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3880900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и велосипед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3880800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виды активности нагружают организм мягко и равномерно. Они полезны тем, что укрепляют выносливость, развивают дыхание и помогают разнообразить физическую нагрузку.
</a:t>
            </a:r>
            <a:endParaRPr lang="en-US" sz="1086" dirty="0"/>
          </a:p>
        </p:txBody>
      </p:sp>
      <p:sp>
        <p:nvSpPr>
          <p:cNvPr id="21" name="Text 8"/>
          <p:cNvSpPr txBox="1"/>
          <p:nvPr/>
        </p:nvSpPr>
        <p:spPr>
          <a:xfrm>
            <a:off x="5655063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Разминка после сидения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5654963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долго сидеть, телу нужен короткий перерыв. Несложные упражнения для плеч, спины и ног помогают снять напряжение, улучшить кровообращение и вернуться к работе бодрее.
</a:t>
            </a:r>
            <a:endParaRPr lang="en-US" sz="1086" dirty="0"/>
          </a:p>
        </p:txBody>
      </p:sp>
      <p:sp>
        <p:nvSpPr>
          <p:cNvPr id="23" name="Text 10"/>
          <p:cNvSpPr txBox="1"/>
          <p:nvPr/>
        </p:nvSpPr>
        <p:spPr>
          <a:xfrm>
            <a:off x="742922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физкультуры и привычка двигаться
</a:t>
            </a:r>
            <a:endParaRPr lang="en-US" sz="1263" dirty="0"/>
          </a:p>
        </p:txBody>
      </p:sp>
      <p:sp>
        <p:nvSpPr>
          <p:cNvPr id="24" name="Text 11"/>
          <p:cNvSpPr txBox="1"/>
          <p:nvPr/>
        </p:nvSpPr>
        <p:spPr>
          <a:xfrm>
            <a:off x="742912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занятия по физкультуре важны не только оценкой, но и ежедневной привычкой быть активным. Если двигаться регулярно, телу проще сохранять силу, осанку и хорошую координацию.
</a:t>
            </a:r>
            <a:endParaRPr lang="en-US" sz="104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самочувствие, выбери нагрузку и начни с разминки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безопасной физической нагрузки для подростка: от самочувствия к занятию и восстановлению.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 школе и 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Семиклассникам подходят игры, бег, плавание, велосипед, танцы и упражнения с собственным весом. Такие занятия развивают тело и помогают переключиться после учёбы.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подходящий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начинать с того, что нравится и не вызывает перегрузки. Регулярность и постепенное усложнение важнее, чем редкие попытки сделать слишком много за один раз.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и индивидуальные занятия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Умеренная активность лучше всего работает, если она встроена в обычный день и повторяется без больших перерывов.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 школьной презентации на основе общих рекомендаций по физической активности подростков.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недель занятий заметнее всего растут бодрость, координация и качество сна, а усталость снижается.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регулярное движение меняет организм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Осанка, экран и положение тела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учёбы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Сидеть нужно прямо, держать стопы на полу и не наклоняться слишком близко к тетради или экрану. Это снижает нагрузку на шею и спину.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работе с устройствами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лучше расположить примерно на уровне глаз, а телефон не держать долго внизу. Так мышцы шеи устают меньше.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дня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носить рюкзак на двух лямках, делать короткие вставания и упражнения для спины, пресса и плеч, чтобы осанка не ухудшалась.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803571"/>
            <a:ext cx="4164900" cy="17762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распространённых факторов риска для здоровья школьников.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вредных привычек и более полезных замен помогает быстрее выбрать поведение, которое поддерживает самочувствие.
</a:t>
            </a:r>
            <a:endParaRPr lang="en-US" sz="1259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вредных привычек можно заменить простыми действиями: отдыхом, водой, движением и регулярной гигиеной.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вредит здоровью и внешнему виду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подростка поддерживают нормальный сон, понятный режим дня и ощущение, что рядом есть взрослые и друзья, которым можно доверять.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Психологическое здоровье и уверенность в себе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занятия, где видно результат: спорт, творчество, помощь дома, участие в кружках. Они дают чувство успеха и укрепляют самооценку.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себя с идеальными фото в соцсетях часто обманывает. Реальная красота заметнее в ухоженности, доброжелательности и спокойном отношении к себе.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времени помогает не перегружать организм и оставлять силы на уроки, общение и восстановление.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режима дня для школьников 12–13 лет; значения условны и служат для наглядности.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сон и отдых занимают достаточное место, а движение присутствует каждый день, снижается переутомление и легче сохранять работоспособность.
</a:t>
            </a:r>
            <a:endParaRPr lang="en-US" sz="1079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режима дня семиклассника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привычки, которые работают ежедневно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855575" y="1226875"/>
            <a:ext cx="69210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Подъём, умывание, завтрак и сборы помогают начать день спокойно и без спешки. Это задаёт хороший ритм до первых уроков.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223075" y="2147142"/>
            <a:ext cx="65535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учёбы нужны обед, вода и перемены с движением. Короткая активность помогает не засиживаться и лучше сохранять внимание.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9700" y="3067408"/>
            <a:ext cx="60669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спокойные дела, меньше времени у экрана и подготовка ко сну. Так организм легче восстанавливается перед следующим днём.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63600" y="3987675"/>
            <a:ext cx="56130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Постоянство важнее идеального плана. Повторяющиеся действия постепенно становятся привычкой и дают самый устойчивый результат.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Планируй изменения по одной привычке в неделю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личный план: выбрать привычку, поставить цель, отмечать результат и закреплять успех.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Здоровье, красота и движение работают вместе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подросток регулярно спит, ест, двигается и соблюдает гигиену, он лучше выглядит, легче учится и чувствует себя увереннее каждый день. Это и есть самый надёжный результат.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2026-05-21T02:01:40Z</dcterms:created>
  <dcterms:modified xsi:type="dcterms:W3CDTF">2026-05-21T02:01:40Z</dcterms:modified>
</cp:coreProperties>
</file>