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Символизм: искусство намёка, тайны и многозначности
</a:t>
            </a:r>
            <a:pPr algn="l" indent="0" marL="0">
              <a:lnSpc>
                <a:spcPct val="90000"/>
              </a:lnSpc>
              <a:buNone/>
            </a:pPr>
            <a:r>
              <a:rPr lang="en-US" sz="172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Направление, где образ говорит больше, чем прямое слово.
</a:t>
            </a:r>
            <a:endParaRPr lang="en-US" sz="3700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символизм возник именно в эту эпоху?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родился на фоне кризиса веры в рациональное объяснение мира. Он ответил на духовную тревогу конца XIX века, предложив иной язык искусства — намёка, ассоциаций и скрытых смыслов.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принципы символистской эстетики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избегали прямого изображения действительности: для них внешний мир был только оболочкой, за которой скрывается более глубокая духовная реальность.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поэтики оказались многозначность, недосказанность, ассоциативность и музыкальность слова, позволяющие передавать не факт, а настроение и внутренний опыт.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понималось как поиск истины через образ и интуицию, поэтому один и тот же мотив мог звучать по-разному в каждом произведении.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как основной художественный инструмент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символ отличается от аллегории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особенно характерны для символизма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Аллегория обычно имеет одно устойчивое значение, а символ открывает несколько уровней смысла. Поэтому читатель не просто расшифровывает образ, а соучаствует в его толковании.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часто используют туман, свечу, зеркало, звезду, лестницу, путь, закат и окно. Эти образы создают ощущение перехода, границы и связи между мирами.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символизма в Европе и России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этапов показывает, как французское направление превратилось в общеевропейское и затем особенно ярко развилось в России.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развития идёт от становления к расцвету и далее к философскому углублению и кризису школы.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символизма в литературе и искусстве конца XIX — начала XX века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233361"/>
            <a:ext cx="4007700" cy="1278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представители символизма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главных авторов и художественные центры символизма в литературе и живописи.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развивался в разных странах и видах искусства, поэтому его нельзя сводить только к поэзии.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символизма в литературе и искусстве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39430"/>
            <a:ext cx="220800" cy="17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480550"/>
            <a:ext cx="220800" cy="2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39430"/>
            <a:ext cx="220800" cy="176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идеи символизма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преображение личности
</a:t>
            </a:r>
            <a:endParaRPr lang="en-US" sz="1055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авторов важной становилась идея духовного роста. Герой символистского текста проходит не внешнее, а внутреннее испытание, меняющее его сознание и взгляд на мир.
</a:t>
            </a:r>
            <a:endParaRPr lang="en-US" sz="1073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и религиозная образность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Миф, религия и легенда помогали выразить то, что трудно сказать прямо. Через них символисты связывали личное переживание с вечными вопросами о жизни и смерти.
</a:t>
            </a:r>
            <a:endParaRPr lang="en-US" sz="1136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Интуиция вместо строгого рассудка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не доверяли одному только рациональному знанию. Они считали, что к истине ведут озарение, чувство и внутренний опыт, а не только логические доказательства.
</a:t>
            </a:r>
            <a:endParaRPr lang="en-US" sz="1073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уровня реальности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мир воспринимался как видимая оболочка, за которой скрыта более глубокая духовная сущность. Искусство должно было намекать на эту невидимую сторону бытия.
</a:t>
            </a:r>
            <a:endParaRPr lang="en-US" sz="10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5600" y="1547200"/>
            <a:ext cx="6834900" cy="7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Поэтика: музыка, ритм, цвет и звук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74100" y="2944625"/>
            <a:ext cx="3138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символистов стихотворение должно было не только сообщать мысль, но и звучать. Повторы, ассонансы, аллитерации и ритм создавали особую эмоциональную волну, близкую к музыке.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89350" y="2944625"/>
            <a:ext cx="3297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 символистов может быть одновременно звуком, цветом и настроением. Синестезия, туман, ночь, путь и сон усиливают ощущение тайны и внутреннего напряжения.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74100" y="2388200"/>
            <a:ext cx="3138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звучание стиха становится смыслом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89350" y="2388200"/>
            <a:ext cx="3297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синестезия и образная атмосфера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символистский образ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 предмета к многозначному художественному символу.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символизма в литературе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смерти и возрождения показывает, что для символистов важен не только конец, но и возможность духовного обновления, скрытого за внешней утратой.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любовь часто изображаются как внутреннее испытание, а не бытовая история: чувство становится способом прикосновения к тайне бытия.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сон, туман, маска и закат создают образ мира, где всё неустойчиво, зыбко и требует вдумчивого прочтения.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значима граница между земным и вечным. Символистский герой постоянно ищет путь к тому, что превышает повседневную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Мотивы, которые повторяются чаще всего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мотивов связана не с сюжетом, а с созданием настроения, где важны тревога, ожидание и ощущение порога.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мотивы тайны и перехода: символисты чаще всего обращаются к состояниям границы, а не к внешнему действию.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литературы; условная частотность для учебной визуализации, без точной статистики.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1725" y="368350"/>
            <a:ext cx="37068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символизм: два поколения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757375" y="22754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1890-е: старшие символисты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Валерий Брюсов, Дмитрий Мережковский и Фёдор Сологуб утверждают эстетику индивидуализма, интерес к форме и сознательное противопоставление повседневности.
</a:t>
            </a:r>
            <a:endParaRPr lang="en-US" sz="1103" dirty="0"/>
          </a:p>
        </p:txBody>
      </p:sp>
      <p:sp>
        <p:nvSpPr>
          <p:cNvPr id="8" name="Text 3"/>
          <p:cNvSpPr txBox="1"/>
          <p:nvPr/>
        </p:nvSpPr>
        <p:spPr>
          <a:xfrm>
            <a:off x="5146623" y="14418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1900-е: младшие символисты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Блок, Андрей Белый и Вячеслав Иванов усиливают философский и религиозный поиск, связывая поэзию с идеей духовного преображения.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29361"/>
            <a:ext cx="4007700" cy="1278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старшего и младшего символизма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различие между двумя поколениями русского символизма по авторам, доминирующим темам и художественной задаче.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символисты сосредоточены на эстетике и личной позиции, младшие — на метафизике, истории и религиозном смысле искусства.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литературоведческая традиция; обобщение по истории русского символизма.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в живописи и театре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живописи символизм предпочитает не точное воспроизведение реальности, а условный образ, мифологический сюжет и насыщенный цвет, который передаёт внутреннее состояние сильнее, чем сюжетная подробность.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 важны свет, пауза, жест и обобщённая сценография: спектакль строится как атмосфера, где недосказанность и визуальный знак работают не меньше, чем реплика персонажа.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и музыка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Поэты стремились к звучанию стиха, где ритм, повтор и интонация создают смысл не хуже прямого значения слов.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Музыкальный принцип усиливал ассоциации: строка должна была вызывать настроение, как тема, которая возвращается и меняется в произведении.
</a:t>
            </a:r>
            <a:endParaRPr lang="en-US" sz="1192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Благодаря этому символизм сблизился с композиторским мышлением и стал по-настоящему межвидовым направлением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символизма к модернизму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символизм вырос из кризиса реализма и подготовил новые художественные направления начала XX века.
</a:t>
            </a:r>
            <a:endParaRPr lang="en-US" sz="108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символизма и его ограничения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Символизм упрекали в туманности: читателю приходилось расшифровывать намёки, культурные аллюзии и сложные философские конструкции вместо ясного повествования.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Направление считали элитарным, потому что его язык и образы нередко были рассчитаны на подготовленного читателя, знакомого с мифологией и религиозной традицией.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Отрыв от социальной реальности тоже вызывал критику: важнее становились внутренние переживания и метафизика, чем конкретные общественные конфликты.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Однако именно многослойность и сложность сделали символизм сильным художественным методом, который заметно повлиял на литературу XX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в искусстве рубежа веков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символистская эстетика раскрывается там, где особенно важны образ, звук и атмосфера, а не событийная динамика.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живопись становятся главными носителями символистского метода, тогда как проза и театр адаптируют его через подтекст и условность.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истории искусства рубежа XIX–XX веков; условная визуализация для сравнения сфер влияния.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275175"/>
            <a:ext cx="4600500" cy="6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символизма в культуре XX века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1459475" y="99403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Символистская поэтика напрямую влияет на акмеизм и модернистскую лирику, заставляя поэтов точнее работать со словом, образом и подтекстом.
</a:t>
            </a:r>
            <a:endParaRPr lang="en-US" sz="1170" dirty="0"/>
          </a:p>
        </p:txBody>
      </p:sp>
      <p:sp>
        <p:nvSpPr>
          <p:cNvPr id="11" name="Text 3"/>
          <p:cNvSpPr txBox="1"/>
          <p:nvPr/>
        </p:nvSpPr>
        <p:spPr>
          <a:xfrm>
            <a:off x="3199625" y="293568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1910–1920-е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смену символизму приходят новые течения, но они сохраняют его интерес к внутреннему миру человека, сложному образу и художественной многозначности.
</a:t>
            </a:r>
            <a:endParaRPr lang="en-US" sz="1160" dirty="0"/>
          </a:p>
        </p:txBody>
      </p:sp>
      <p:sp>
        <p:nvSpPr>
          <p:cNvPr id="12" name="Text 4"/>
          <p:cNvSpPr txBox="1"/>
          <p:nvPr/>
        </p:nvSpPr>
        <p:spPr>
          <a:xfrm>
            <a:off x="6924950" y="293568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подтекста, ассоциативное письмо и внимание к духовному опыту продолжают работать в литературе, театре и философской эссеистике.
</a:t>
            </a:r>
            <a:endParaRPr lang="en-US" sz="1170" dirty="0"/>
          </a:p>
        </p:txBody>
      </p:sp>
      <p:sp>
        <p:nvSpPr>
          <p:cNvPr id="13" name="Text 5"/>
          <p:cNvSpPr txBox="1"/>
          <p:nvPr/>
        </p:nvSpPr>
        <p:spPr>
          <a:xfrm>
            <a:off x="5067450" y="99403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скрытого смысла развивается в экспрессионизме и сюрреализме, где образ становится способом передать тревогу, сон и кризис сознания.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научил видеть в образе не только предмет, но и идею, чувство, тайну. Поэтому он остаётся ключом к пониманию модернизма и культуры XX века.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как язык скрытого смысла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2026-05-23T19:07:57Z</dcterms:created>
  <dcterms:modified xsi:type="dcterms:W3CDTF">2026-05-23T19:07:57Z</dcterms:modified>
</cp:coreProperties>
</file>