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«Посторонний» Альбера Камю: человек, мир и 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человеке, который не хочет притворяться перед миром.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«Посторонний» появился во Франции во время войны, когда привычные ценности особенно пошатнулись. Камю показал мир без готовых ответов, где человеку самому приходится искать смысл и отвечать за свой выбор.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рожденный в эпоху кризиса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Камю: писатель и мыслитель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 родился в 1913 году в Алжире, а затем стал одним из самых заметных французских писателей XX века, соединяя литературу с философскими вопросами.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журналистом и много писал о свободе, справедливости и человеческом достоинстве. В 1957 году Камю получил Нобелевскую премию по литературе.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человек часто сталкивается с миром, который не объясняет, зачем он существует. Именно поэтому герои Камю ищут не удобные ответы, а внутреннюю честность.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в романе: место действия и атмосферa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начинаются в Алжире, где жизнь кажется обычной и почти будничной. Этот спокойный городской фон помогает заметить, как резко меняется настроение в ключевые моменты.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жар и яркий свет становятся не просто описанием природы. Они усиливают тревогу сцены на пляже и помогают понять, почему эпизод выглядит таким напряжённым и трагическим.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повседневность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 и напряжение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романа по основным этапам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увидеть, как бытовые эпизоды постепенно приводят к трагедии.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
</a:t>
            </a:r>
            <a:endParaRPr lang="en-US" sz="6899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романа сделал образ Мерсо одним из самых узнаваемых в литературе XX века.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вышел в военное время, поэтому история Мерсо сразу попала в эпоху тревоги и сомнений.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Камю, «Посторонний», 1942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роль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Кардона связана с простыми радостями жизни: прогулками, морем и желанием ясных чувств. Через неё заметно, что Мерсо умеет быть рядом с людьми, хотя и остаётся сдержанным.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Раймон Синтес втягивает героя в мир лжи, ревности и насилия. Его поступки показывают, как случайное знакомство может привести к опасным последствиям.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Саламано вызывает сочувствие своей привязанностью к собаке и страхом потери. Его история напоминает, что одиночество бывает тихим и повседневным, а не только трагическим.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Прокурор, судья и священник олицетворяют общественное давление. Они хотят не понять Мерсо, а заставить его соответствовать привычным правилам и ожиданиям.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 романа строится не вокруг одного события, а вокруг столкновения человека с миром и людьми вокруг него.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— абсурд и общественное осуждение; остальные мотивы помогают точнее увидеть внутреннюю дистанцию Мерсо.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романа Альбера Камю «Посторонний»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119" y="1483351"/>
            <a:ext cx="249187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абсурда в романе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 готового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показывает, что человек хочет ясного ответа, но мир не объясняет, зачем всё происходит. Из-за этого жизнь Мерсо выглядит странной и непонятной для окружающих.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притворства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не изображает чувства, которых не испытывает, и не пытается говорить «как надо». Его молчание и прямота становятся вызовом привычным общественным правилам.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Соприкосновение с философией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абсурда делает роман не просто историей о преступлении, а книгой о том, как человеку жить без заранее данных ответов. Именно это придаёт произведению глубину.
</a:t>
            </a:r>
            <a:endParaRPr lang="en-US" sz="117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Мерсо не разделяет общие ожидания, он оказывается внутренне один. Это одиночество не случайно, а связано с его честностью перед собой и отказом от самообмана.
</a:t>
            </a:r>
            <a:endParaRPr lang="en-US" sz="12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жара и пляж: детали, которые меняют сюжет
</a:t>
            </a:r>
            <a:endParaRPr lang="en-US" sz="2496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Слепящий свет перед трагедией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пляже всё кажется слишком ярким: свет режет глаза, воздух дрожит от жары, а обычная прогулка превращается в напряжённую сцену. Эти детали не просто описывают погоду — они создают ощущение, что событие вот-вот выйдет из-под контроля и станет необратимым.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внутреннего состояния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жара действует почти как давление извне. Она усиливает усталость, раздражение и растерянность Мерсо, поэтому природные детали помогают читателю почувствовать его состояние без долгих объяснений.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 как место кульминации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берегу моря происходит самый важный поворот сюжета. Обычное пространство отдыха становится местом трагедии, и этот контраст делает эпизод особенно запоминающимся и значимым для всего романа.
</a:t>
            </a:r>
            <a:endParaRPr lang="en-US" sz="9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79562"/>
            <a:ext cx="4166100" cy="26528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романа и их значение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 не только ход сюжета, но и то, как раскрывается внутренний мир Мерсо.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усиливает тему отчуждения и показывает, как внешние события постепенно приводят героя к внутренней ясности.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Альбера Камю «Посторонний» (1942)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над Мерсо: суд над человеком или над его характером
</a:t>
            </a:r>
            <a:endParaRPr lang="en-US" sz="2259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процесса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сосредотачивается не только на убийстве, но и на поведении Мерсо на похоронах матери. Уже здесь общество начинает видеть в нем «чужого».
</a:t>
            </a:r>
            <a:endParaRPr lang="en-US" sz="1288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обвинения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Прокурор превращает личную историю героя в пример безнравственности. Его спокойствие и сдержанность подаются как доказательство вины, хотя речь идет о характере, а не о преступлении.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зала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Свидетели и слушатели ждут привычных эмоций и понятных оправданий. Мерсо не подстраивается под эти ожидания, поэтому кажется им еще более непонятным и виновным.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завершает не только разбор дела, но и осуждение самого образа жизни героя. Общественные нормы оказываются сильнее желания услышать правду о человеке.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Мерсо видят другие персонажи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отношения, но и разные типы оценки: близость, непонимание, давление и осуждение.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 ближе всех к Мерсо, но окончательно понимает его не она. Наибольшее давление исходит от суда, прокурора и священника.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Альбера Камю «Посторонний»; интерпретация отношений персонажей по сюжету
</a:t>
            </a:r>
            <a:endParaRPr lang="en-US" sz="13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Альбера Камю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идет от первого лица, поэтому читатель видит события так, как их замечает Мерсо: без лишних оценок, догадок и красивых объяснений.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 романе короткие и точные. Такой стиль делает текст простым на вид, но именно в этой сдержанности особенно заметны одиночество и внутренняя дистанция героя.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почти не украшает речь, поэтому важными становятся сами факты, жесты и паузы. Через них лучше всего раскрываются характер Мерсо и напряжение вокруг 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романа и их значение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связано с коротким покоем, свободой и мгновением облегчения. Но рядом с ним в романе всегда стоит солнце: оно давит, слепит и усиливает напряжение сцен.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Тюрьма и рука священника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Тюрьма показывает полную изоляцию Мерсо от привычной жизни. Рука священника в финале символизирует попытку навязать готовый ответ на вопрос о смысле жизни и вере.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внутреннее состояние Мерсо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путь героя от внешней пассивности к внутренней ясности.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28401"/>
            <a:ext cx="391500" cy="31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вызывает споры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как «чужой»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читатели считают его холодным и бесчувственным, потому что он не показывает ожидаемых эмоций. Для других он честен и не притворяется ради чужого одобрения.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простых 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не делит героев на абсолютно хороших и плохих. Из-за этого роман заставляет задуматься, можно ли судить человека только по внешнему поведению.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 обществом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важно для школьного изучения, потому что показывает трудность принятия человека, который живет не по шаблону и думает иначе, чем большинство.
</a:t>
            </a:r>
            <a:endParaRPr lang="en-US" sz="13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романа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проблемы не существуют отдельно: они переплетаются и усиливают друг друга в ходе всего сюжета.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романа составляют одиночество, общественное давление и страх смерти. Остальные темы помогают точнее увидеть, почему история Мерсо так значима.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Альбера Камю «Посторонний»; тематический анализ произведения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важно оставаться честным перед собой, даже если его чувства и поступки не нравятся окружающим. Самообман делает жизнь удобнее, но не делает ее настоящей.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показывает, что готового смысла жизни может не быть. Тогда человеку остается самому принять реальность, не прячась за красивыми словами и чужими правилами.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становится сильным не потому, что победил других, а потому, что отказался врать о себе. Его внутренняя свобода рождается из принятия правды.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учит уважать непохожесть людей. Судить человека только по внешнему поведению легко, но понять его гораздо труднее и намного важнее.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«Посторонний» и сегодня важен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Камю помогает увидеть, как трудно человеку быть собой в мире строгих ожиданий. История Мерсо заставляет задуматься о свободе, ответственности, честности и уважении к непохожим людям.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2026-05-22T23:40:21Z</dcterms:created>
  <dcterms:modified xsi:type="dcterms:W3CDTF">2026-05-22T23:40:21Z</dcterms:modified>
</cp:coreProperties>
</file>