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6: The World Is Mine — тема, цели и ключевые идеи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влияние подростка на мир: выбор, ответственность, английский язык.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The World Is Mine важно для девятиклассников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уже ежедневно влияют на школу, дом, транспорт и цифровое пространство. Тема помогает говорить по-английски о привычках, будущем и личном вкладе в общее дело.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The World Is Mine в этом юните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 не владение миром, а включённость в него: подросток замечает происходящее вокруг, понимает свою роль и готов действовать осознанно.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связь между повседневными решениями и последствиями. Даже простые привычки — экономия ресурсов, вежливость, помощь другим — формируют общий результат.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начинаются с малого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подчёркивает, что большие перемены складываются из обычных шагов: выключить свет, не тратить воду, беречь вещи и участвовать в школьных делах.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нужен, чтобы обсуждать обязанности, высказывать мнение и говорить о будущем. Через английский ученик учится объяснять свои идеи ясно и уважительно.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подростка: страны, города, интернет и общение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переписываются с друзьями из других стран, участвуют в онлайн-уроках и смотрят материалы на английском. В таких ситуациях важны не только слова, но и умение уважительно задавать вопросы, слушать собеседника и учитывать культурные различия.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в школьной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карта мира перестаёт быть только географией. Она помогает говорить о странах, столицах, маршрутах и людях, которые живут далеко друг от друга. Так ученик видит, что язык связывает разные места и делает мир ближе.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школьный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проекты, обмены и конкурсы показывают, что у школьников из разных стран есть похожие интересы: музыка, спорт, технологии и дружба. Иллюстрация с глобусом или группой подростков подчёркивает идею единого, но разнообразного мира.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повседневную жизнь и окружающую среду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самые привычные действия часто оказываются самыми заметными по суммарному эффекту.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влияют транспорт и энергия дома, но и остальные категории важны, потому что их воздействие повторяется каждый день.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темам юнита, без использования внешней статистики.
</a:t>
            </a:r>
            <a:endParaRPr lang="en-US" sz="6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61567"/>
            <a:ext cx="244200" cy="2170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юнита: мир, ответственность, будущее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Planet, environment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природе, ресурсах и защите окружающей среды. Они часто встречаются в текстах о мусоре, воде, воздухе и бережном отношении к планете.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Community, connect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сообществе и связи между людьми нужна для тем о школе, дружбе и совместных проектах. Она показывает, как люди помогают друг другу и работают вместе.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Travel, culture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открывают темы стран, городов, традиций и обменов. С их помощью ученики описывают поездки, праздники и различия между культурами.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Recycle, future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переработке и будущем связывает экологию с планами подростка. Она помогает обсуждать, как сегодняшние привычки влияют на завтрашний день.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Responsibility, protect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 ответственности и защите важны для разговоров о правилах, обязанностях и личном выборе. Они помогают объяснять, почему некоторые действия полезны для всех.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действия и их влияние: сравнение в таблице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обычные школьные привычки влияют на человека и на окружающий мир.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действия дают заметный результат, если становятся регулярной привычкой дома, в школе и в классе.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и учебные примеры повседневного поведения.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юнита: модальные глаголы must, should, can, have to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правило или необходимость звучат очень строго. В теме юнита это помогает говорить о безопасности, обязанностях и защите окружающей среды.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выражает совет и рекомендацию. Он подходит для обсуждения полезных привычек, вежливого поведения и разумного выбора в школе и дома.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возможность или способность. С его помощью ученик говорит о том, что может сделать сам, помочь другим или попробовать новое действие.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передаёт внешнюю обязанность или необходимость. Он нужен, когда правило приходит извне: от школы, семьи, расписания или общественной нормы.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решению: логика действий ученика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личными и школьными проблемами в теме юнита.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разнообразие: язык, еда, праздники и правила общения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приветствие в 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обмене первое впечатление часто создаёт приветствие. Где-то важна улыбка и рукопожатие, где-то — более сдержанный жест, а где-то — обращение по имени. Такие различия учат уважению и помогают понять, что вежливость бывает разной, но смысл остаётся общим.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легко увидеть, что у каждой страны есть свои привычные блюда и способы сервировки. Во время разговора о национальной кухне ученики узнают, что еда связана не только со вкусом, но и с историей семьи, праздниками и образом жизни.
</a:t>
            </a:r>
            <a:endParaRPr lang="en-US" sz="88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готовит международный проект, появляются плакаты о традициях, костюмах и памятных датах. На таких материалах удобно показать, что праздники помогают людям сохранять культуру, а английский язык делает обмен этим опытом понятным для всех.
</a:t>
            </a:r>
            <a:endParaRPr lang="en-US" sz="833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 в современном мире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полезен там, где люди из разных стран должны быстро понять друг друга без долгого перевода.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сфера общения, тем важнее английский как общий инструмент для учёбы, поездок и совместной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теме юнита; не статистические данные.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 юните: факт, мнение и вывод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он опирается на дату, имя, цифру, событие или наблюдение. В тексте о природе или обществе такие сведения помогают понять, что действительно произошло.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личную позицию автора или героя. Его часто выражают слова think, believe, important, better, поэтому оно может быть спорным и не требует точного подтверждения.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связывает причину и результат. Он помогает увидеть, к чему приводит описанная проблема или действие, и делает чтение более глубоким и осмысленным.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аргументации на английском языке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связки помогают строить понятный ответ и не терять логику мысли.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объяснять свою позицию кратко, связно и по делу, что особенно важно для устного ответа и короткого абзаца.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Unit 6 The World Is Mine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высказывание: короткое мнение о будущем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тему и сразу покажи своё отношение к ней. Одно короткое вступительное предложение помогает читателю понять, о чём будет текст и какую мысль ты доказываешь.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две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приведи две разные причины, почему ты так считаешь. Используй простые связки first, also, because, чтобы каждая мысль звучала ясно и не повторяла предыдущую.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противоположность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вставь слово however, чтобы обозначить другое мнение или трудность. Это делает текст более зрелым и показывает, что ты умеешь сравнивать разные точки зрения.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 выводом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сформулируй итог: что важно сделать и почему это поможет в будущем. Заключение должно быть коротким, но логично завершать весь абзац.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знакомые школьнику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привычки — от одноразовой упаковки до лишнего света в пустой комнате — часто становятся частью больших экологических проблем.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заметные трудности начинаются с повседневных мелочей и могут уменьшаться через разумные привычки.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 теме юнита; не статистические данные.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проект: от идеи к результату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школьного проекта по теме ответственности и изменений в поведении.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подростков в глобальном мире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со 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могут общаться с ребятами из других стран через письма, чаты и школьные платформы. Такое общение помогает лучше понимать язык, привычки и интересы ровесников.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курсы в интернете дают возможность учиться вместе с людьми из разных городов и стран. Это развивает самостоятельность и показывает, что знания не имеют границ.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олимпиадах, конкурсах и проектах помогает подросткам представить свою работу широкой аудитории. При этом важны не только победа, но и опыт сотрудничества.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добрые дела учат ответственности и поддержке. Даже небольшой школьный проект может связать учеников с людьми из других стран через общую цель.
</a:t>
            </a:r>
            <a:endParaRPr lang="en-US" sz="8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разделу: что должен уметь ученик 9 класса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умения проверяются в конце раздела.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охватывает все ключевые умения: от словаря и грамматики до понимания текста и личного высказывания.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Unit 6 The World Is Mine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живёт на Земле, тем заметнее каждый выбор: речь, привычки, уважение и ответственность складываются в общий результат.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на планете, поэтому даже маленькие привычки имеют значение.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6: язык, мир и ответственность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что английский нужен не только для урока, но и для разговора о реальных проблемах, личных решениях и будущем, которое создают маленькие ежедневные поступки.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2026-05-31T12:11:10Z</dcterms:created>
  <dcterms:modified xsi:type="dcterms:W3CDTF">2026-05-31T12:11:10Z</dcterms:modified>
</cp:coreProperties>
</file>