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постмодернизм: литература конца XX — начала XXI века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Ирония, цитаты, игра смыслов: литература эпохи перелома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 русский постмодернизм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появился, когда советская система смыслов начала терять устойчивость, а цензура ослабла. Новая литература отразила распад прежних норм, фрагментарность сознания и поиск языка для перемен.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1910–1920-е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авангард и экспериментальная поэзия подготовили интерес к форме, игре и разрыву с традиционным повествованием.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1930–1960-е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официальной культуры, обэриутов и неподцензурной словесности сохранил память о художественной свободе и абсурде.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Позднесоветский концептуализм и соц-арт превратили лозунг, клише и канцелярит в материал художественного анализа.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1980–1990-е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и постсоветская эпоха закрепили постмодернизм как заметное направление с иронией, цитатностью и множеством смыслов.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авангарда к постмодернизму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Предшественники постмодернистской поэтики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Соц-арт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Соц-арт использовал язык советской пропаганды как объект пародии и художественного переосмысления. Официальные штампы в нем звучали как чужая, узнаваемая и потому разоблачаемая речь.
</a:t>
            </a:r>
            <a:endParaRPr lang="en-US" sz="1571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концептуализм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концептуализм показал, что текст может строиться из цитат, масок и намеренных повторов. Так закрепились дистанция, двойной смысл и недоверие к готовым истинам.
</a:t>
            </a:r>
            <a:endParaRPr lang="en-US" sz="17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постмодернистского текста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цитата превращается в многозначный художественный текст.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954258"/>
            <a:ext cx="452400" cy="40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2925" y="1924325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1750" y="1954258"/>
            <a:ext cx="452400" cy="4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52215"/>
            <a:ext cx="452400" cy="3619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2325" y="3506975"/>
            <a:ext cx="452400" cy="452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поэтики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строится на отсылках к классике, философии, массовой культуре и истории. Читатель постоянно сопоставляет новые фрагменты с уже известными культурными кодами.
</a:t>
            </a:r>
            <a:endParaRPr lang="en-US" sz="984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Интертекстуальность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речь не скрывается, а демонстративно включается в произведение. Подражание стилю превращается в способ показать условность любого литературного языка.
</a:t>
            </a:r>
            <a:endParaRPr lang="en-US" sz="937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Цитатность и пастиш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нередко прячется за рассказчиком, персонажем или стилевой игрой. Ирония не разрушает смысл, а заставляет смотреть на него с дистанции.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маска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тексте соединяются бытовая речь, публицистика, философские размышления и канцелярит. Смешение регистров делает язык главным смысловым полем произведения.
</a:t>
            </a:r>
            <a:endParaRPr lang="en-US" sz="976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Жанровая гибридность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может распадаться на эпизоды, реплики и разрозненные фрагменты. Такое построение передаёт ощущение нестабильного мира и изменчивого сознания.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Фрагментарность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направления и их соотношение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постмодернизм опирается не на один прием, а на их устойчивое сочетание.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по материалам школьного курса литературы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интертекстуальности подтверждает: постмодернистский текст чаще строится как диалог с уже существующей культурой.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Венедикт Ерофеев и книга «Москва — Петушки»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в прозе показывает путь героя как символическое странствие по миру, где повседневный порядок распадается и уступает место абсурду и гротеску.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соединяются библейские аллюзии, философские отступления, разговорная речь и культурные цитаты. Благодаря этому личная история приобретает широкий культурный смысл.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важно тем, что объединяет трагикомизм, лирику и социальную сатиру. Оно стало одним из самых узнаваемых текстов русского постмодернизма.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ключевых автора конца XX века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183191" y="1731769"/>
            <a:ext cx="1680660" cy="204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Толстая и Виктор Пелевин
</a:t>
            </a:r>
            <a:pPr algn="ctr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Толстая пишет иронично и тонко, соединяя память, ностальгию и игру с бытовыми деталями. Виктор Пелевин связывает философские мотивы с медийной реальностью и сатирой на современное сознание.
</a:t>
            </a:r>
            <a:endParaRPr lang="en-US" sz="1396" dirty="0"/>
          </a:p>
        </p:txBody>
      </p:sp>
      <p:sp>
        <p:nvSpPr>
          <p:cNvPr id="10" name="Text 3"/>
          <p:cNvSpPr txBox="1"/>
          <p:nvPr/>
        </p:nvSpPr>
        <p:spPr>
          <a:xfrm>
            <a:off x="6450325" y="2531450"/>
            <a:ext cx="1680600" cy="20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Сорокин
</a:t>
            </a:r>
            <a:pPr algn="ctr" indent="0" marL="0">
              <a:lnSpc>
                <a:spcPct val="10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Сорокин строит прозу на стилизации и резком столкновении канонов. Его тексты показывают, как можно разобрать привычный литературный язык и заново увидеть его условность.
</a:t>
            </a:r>
            <a:endParaRPr lang="en-US" sz="15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770056"/>
            <a:ext cx="3765900" cy="2426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авторы русского постмодернизма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разные авторы развивали постмодернистские приемы по-своему.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общую принадлежность к постмодернизму, каждый автор выделяется собственной поэтикой и набором ведущих приемов.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литературы и общепринятые сведения о писателях
</a:t>
            </a:r>
            <a:endParaRPr lang="en-US" sz="113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главный материал постмодернистской прозы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постмодернистском тексте слово перестает быть нейтральным инструментом: автор показывает саму речь, ее штампы, сбои и скрытую зависимость от эпохи и среды.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Сосуществование канцелярита, разговорной интонации, научных формул, лозунгов и медийных клише создает эффект столкновения несовместимых речевых миров внутри одного произведения.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прием разрушает иллюзию «естественной» речи: любое высказывание оказывается уже кем-то сказанным, а значит, принадлежит не только говорящему, но и культуре.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со стилями становится способом смысла: через смешение речевых пластов автор не просто украшает текст, а выявляет его скрытую ироничную логику.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темы и мотивы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тем отражает не сюжетную моду, а общий тип художественного зрения: мир воспринимается как нестабильный и раздробленный.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ключевым произведениям русского постмодернизма; качественная оценка, 2025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связаны с кризисом личности и реальности; особенно сильны память о советском опыте и жизнь среди знаков и копий.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Постмодернизм и культура 1990-х годов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1990-е годы литература все активнее впитывала язык телевидения, рекламы и массовой прессы. В тексты входили лозунги, названия брендов, газетные обороты и интонация клипа.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было связано с резкой сменой культурных ориентиров: старые иерархии ослабли, а новый опыт читался через узнаваемые формы массовой культуры, детектива и коммерческой речи.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канона к переосмыслению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постмодернистский текст перерабатывает культурное наследие через цитату, дистанцию и множественность трактовок.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читателя в постмодернистском произведении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здесь не пассивен: ему нужно распознавать цитаты, аллюзии и пародийные ходы, иначе важная часть смысла остается скрытой или распадается.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текст, приходится соотносить разные культурные пласты — классическую литературу, философию, историю и массовую культуру, которые взаимодействуют внутри одного произведения.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чтение становится исследованием: смысл не дан заранее, а возникает в процессе сопоставления деталей, версий и намеков, требуя внимательности и памяти.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вокруг постмодернизма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видели в нем культ игры, провокации и шока, опасаясь, что ирония вытесняет серьезное содержание и размывает нравственные ориентиры читателя.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отвечали, что именно такая поэтика точно передает эпоху, когда прежние идеологические системы утратили убедительность, а культура стала многоголосой и конфликтной.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постмодернизма на литературные жанры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влияние в сетевой среде, где короткая форма, цитатность и монтаж стали повседневной нормой общения.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литературным и медийным практикам конца XX — начала XXI века; качественная оценка, 2025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Постмодернистские приемы сильнее всего преобразили роман и цифровую коммуникацию, но затронули почти все словесные и визуальные жанры.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12720"/>
            <a:ext cx="4344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39995"/>
            <a:ext cx="4344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36854"/>
            <a:ext cx="434400" cy="386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39995"/>
            <a:ext cx="4344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постмодернизм в XXI веке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Сетевая речь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Ироничные реплики, цитаты и смешение регистров стали привычны в блогах, чатах и комментариях, где смысл часто строится на намеке и контексте.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Мемы и цитаты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культура унаследовала постмодернистскую логику: чужой текст, пересборка смысла и ирония стали основой мемов, постов и визуальных ремиксов.
</a:t>
            </a:r>
            <a:endParaRPr lang="en-US" sz="1166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проза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авторы продолжают использовать фрагментарность, игру с жанрами и узнаваемые культурные коды, но нередко связывают их с темами памяти и личной ответственности.
</a:t>
            </a:r>
            <a:endParaRPr lang="en-US" sz="1119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Серьезные темы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внешней игре многие тексты XXI века возвращаются к травме, истории и нравственному выбору, показывая, что постмодернизм не равен пустой шутке.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02" y="1345200"/>
            <a:ext cx="4985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реализма и постмодернизма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по-разному эти направления понимают мир, героя, автора и сам художественный текст.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литературных признаков по школьному курсу литературы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стремится объяснить действительность, а постмодернизм — показать ее как множество версий, текстов и культурных кодов.
</a:t>
            </a:r>
            <a:endParaRPr lang="en-US" sz="162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русский постмодернизм важен сегодня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научил читать литературу как пространство диалога, иронии и переосмысления. Его приемы изменили прозу, медиа и повседневную речь, а интерес к ним сохраняется и в XXI веке.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2026-05-23T22:15:06Z</dcterms:created>
  <dcterms:modified xsi:type="dcterms:W3CDTF">2026-05-23T22:15:06Z</dcterms:modified>
</cp:coreProperties>
</file>