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 психологические особенности организма подростка
</a:t>
            </a:r>
            <a:endParaRPr lang="en-US" sz="3171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тела, эмоций и поведения в подростковом возрасте.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возраст: время быстрых изменений и важных решений
</a:t>
            </a:r>
            <a:endParaRPr lang="en-US" sz="223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период — это время, когда тело растёт, гормоны перестраиваются, а мозг ещё созревает. Поэтому сила, эмоции, желание самостоятельности и умение оценивать последствия развиваются неравномерно.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перестройка и половое созревание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 запускается при взаимодействии гипоталамуса, гипофиза и половых желез. Именно они начинают вырабатывать сигналы, которые постепенно меняют внешний вид и работу организма.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девочек первыми заметными признаками обычно становятся развитие молочных желез и появление менструаций. У мальчиков — увеличение яичек, рост мышц и изменение тембра голоса.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нередко появляются акне, усиленное потоотделение, запах тела и рост волос на теле. Такие изменения естественны и связаны с гормональной перестройкой.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появления первых признаков полового созревания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возраста показывает, что сроки развития у подростков могут заметно отличаться без отклонений от нормы.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полового созревания укладываются в широкий нормальный диапазон, поэтому небольшая разница между сверстниками естественна.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диапазоны полового созревания: педиатрические справочники и материалы ВОЗ.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Скачок роста и изменение пропорций тела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поддерживать организм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и мышцы нуждаются в движении, полноценном питании и сне. Эти условия помогают телу восстановляться после нагрузок и поддерживают нормальный рост.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рост идёт особенно быстро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короткое время подросток может заметно вырасти, а пропорции тела меняются неравномерно. Из-за этого движения иногда становятся менее точными, а усталость появляется быстрее обычного.
</a:t>
            </a:r>
            <a:endParaRPr lang="en-US" sz="9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основные системы организма подростка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какие изменения идут одновременно в разных системах организма.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затрагивает сразу несколько систем организма, поэтому изменения во внешности, самочувствии и поведении связаны между собой.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возрастной физиологии подросткового периода; школьный курс биологии.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подростка и особенности поведения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сильнее работают области мозга, связанные с эмоциями и быстрыми реакциями. Поэтому замечание, конфликт или обидное слово могут переживаться острее, чем у взрослых.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Отделы, отвечающие за планирование и контроль импульсов, созревают дольше. Из-за этого подростку бывает труднее сразу остановиться, взвесить последствия и выбрать спокойный ответ.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возрасте особенно интересны новое, яркое и необычное. Признание со стороны сверстников становится важным, а рискованные поступки могут казаться более привлекательными.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часто зависит от компании: рядом с друзьями подросток смелее, но иногда и менее осторожен. Поэтому умение думать наперёд постепенно становится важным навыком.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эмоции переходят в поступки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реакции подростка и точки, где помогает самоконтроль.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78278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46299"/>
            <a:ext cx="719700" cy="639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Самооценка, внешность и внутренняя неуверенность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Нестабильная оценка себя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подростка часто меняется очень быстро: сегодня уверенность есть, а завтра её может снизить одна неудача, замечание или сравнение с более успешными одноклассниками.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взгляд на внешность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голос, кожа, фигура и другие изменения воспринимаются особенно чувствительно. Подросток может переживать даже из-за временных особенностей, которые для окружающих почти незаметны.
</a:t>
            </a:r>
            <a:endParaRPr lang="en-US" sz="703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мнения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друзей и комментарии в интернете сильно влияют на настроение. Когда подростка сравнивают или оценивают резко, тревожность и внутреннее напряжение обычно усиливаются.
</a:t>
            </a:r>
            <a:endParaRPr lang="en-US" sz="726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почувствовать опору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разговор, уважение к личным переживаниям и доброжелательная обратная связь снижают напряжение. Подростку важно чувствовать, что его изменения — нормальная часть взросления.
</a:t>
            </a:r>
            <a:endParaRPr lang="en-US" sz="70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со сверстниками и потребность в принадлежности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класс, кружок или спортивная секция построены на уважении, подростку легче избегать одиночества и давления компании, а также учиться договариваться без унижения других.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особенно важно быть принятым в группе: друзья помогают понять правила общения, сравнить взгляды и почувствовать своё место в коллективе.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эмоциональное состояние подростка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факторы редко действуют по отдельности: они усиливают или ослабляют друг друга в течение дня.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риски — недосып и учебный стресс; поддержка семьи, движение и разумный режим заметно смягчают напряжение.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материалов раздела; точные числовые данные не приводятся.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усталость и работоспособность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обычно нужно 8–10 часов сна, чтобы мозг успевал восстанавливаться. Если сон короче, к концу дня быстрее накапливается усталость и снижается внимание.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засыпание часто связано не только с гаджетами, но и с возрастным сдвигом биоритмов. Поэтому вечером становится труднее быстро уснуть, даже если человек устал.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режим сна помогает легче вставать, меньше раздражаться и лучше переносить нагрузку. Особенно важны стабильное время отхода ко сну и спокойный вечер без лишнего экрана.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отражается на памяти, скорости реакции и настроении. Из-за этого сложнее слушать объяснение на уроке, спокойно отвечать и выполнять задания без лишних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0785" y="1200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9759" y="3253495"/>
            <a:ext cx="511875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37981" y="2233945"/>
            <a:ext cx="682500" cy="682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есть подростку каждый день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для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нужны для строительства мышц, кожи и внутренних органов. Полезны мясо, рыба, яйца, молочные продукты, бобовые и орехи в разумном количестве.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для костей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помогает костям и зубам становиться крепче в период быстрого роста. Его источники — молочные продукты, творог, сыр, а также некоторые овощи.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напитки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питьё помогает сохранять концентрацию и уменьшает ощущение усталости. Лучше выбирать воду, а сладкие напитки оставлять как редкое дополнение, а не основу рациона.
</a:t>
            </a:r>
            <a:endParaRPr lang="en-US" sz="890" dirty="0"/>
          </a:p>
        </p:txBody>
      </p:sp>
      <p:sp>
        <p:nvSpPr>
          <p:cNvPr id="12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завтрака и частые перекусы снижают работоспособность. Регулярные приёмы пищи помогают поддерживать энергию, не переедать вечером и лучше чувствовать себя в школе.
</a:t>
            </a:r>
            <a:endParaRPr lang="en-US" sz="839" dirty="0"/>
          </a:p>
        </p:txBody>
      </p:sp>
      <p:sp>
        <p:nvSpPr>
          <p:cNvPr id="13" name="Text 5"/>
          <p:cNvSpPr txBox="1"/>
          <p:nvPr/>
        </p:nvSpPr>
        <p:spPr>
          <a:xfrm>
            <a:off x="4192506" y="2162775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дают витамины, клетчатку и воду, поддерживая пищеварение и общее самочувствие. Чем разнообразнее цвет овощей и фруктов, тем шире набор полезных веществ.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при которых нужна помощь взрослых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изменения в самочувствии и поведении нельзя объяснять только возрастом. Важно заметить их вовремя и обсудить со взрослым.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замечены тревожные сигналы, тем проще помочь подростку и предотвратить ухудшение состояния.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признаков из школьного курса; не заменяет медицинскую диагностику.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способы саморегуляции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легче переносится, если день предсказуем: чередуются учёба, отдых, питание и сон. Короткий перерыв, прогулка или несколько спокойных вдохов помогают не реагировать сразу и слишком резко.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уменьшать вечернюю нагрузку: откладывать гаджеты, заканчивать домашние задания заранее и не перегружать себя делами подряд. Когда мозг получает паузу, тревога постепенно снижается.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ситуация кажется слишком сложной, стоит поговорить со взрослым, которому доверяешь. Поддержка помогает увидеть выход, а регулярное движение и спорт дополнительно снимают напряжение.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сигнала к устойчивой привычке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повторяющееся действие закрепляется и начинает выполняться почти автоматически.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цифровой риск в повседневной жизни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до поздней ночи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листает ленту, обещая себе закончить через пять минут, но время незаметно уходит. Утром глаза устают, а голова будто работает медленнее. Постепенно становится труднее заснуть вовремя и сохранять бодрость на уроках.
</a:t>
            </a:r>
            <a:endParaRPr lang="en-US" sz="888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идеальными образами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соцсетях легко увидеть яркие фотографии и очень уверенные сообщения. Если постоянно сравнивать себя с ними, собственная внешность и успехи начинают казаться хуже. Это повышает тревожность и мешает спокойно относиться к себе.
</a:t>
            </a:r>
            <a:endParaRPr lang="en-US" sz="843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Сообщение, которое ранит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неприятный комментарий или насмешка в чате может испортить настроение на весь день. Кибербуллинг особенно опасен тем, что его сложно игнорировать: обидные слова остаются в переписке и заставляют подростка замыкаться.
</a:t>
            </a:r>
            <a:endParaRPr lang="en-US" sz="84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факторов здоровья подростка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хороший сон не компенсирует постоянную перегрузку учёбой или длительное сидение без движения.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держится на равновесии: если одна сфера сильно проседает, остальные тоже начинают работать хуже.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факторов по материалам школьной темы; не является измерением конкретной группы.
</a:t>
            </a:r>
            <a:endParaRPr lang="en-US" sz="77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благополучному подростковому периоду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Уважительный разговор дома помогает подростку не бояться вопросов, ошибок и перемен. Понятные правила делают поведение предсказуемым и снижают лишние конфликты.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сон, питание и движение поддерживают силы для учёбы и общения. Когда организм получает восстановление, легче справляться с нагрузкой и перепадами настроения.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себя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постепенно учится планировать время, выполнять обещания и замечать своё состояние. Это помогает лучше понимать последствия поступков и управлять эмоциями.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окружения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друзья, кружки и интересные дела создают чувство принадлежности. Если рядом есть доброжелательная среда, подростку проще развиваться без одиночества и напряжения.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возраст: время роста и обучения саморегуляции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— это не только перемены в теле, но и важный шаг к зрелости. Понимание своих эмоций, привычек и потребностей помогает безопасно пройти этот этап.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2026-05-21T02:49:14Z</dcterms:created>
  <dcterms:modified xsi:type="dcterms:W3CDTF">2026-05-21T02:49:14Z</dcterms:modified>
</cp:coreProperties>
</file>