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прямых и центральная симметрия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9 класса: прямые, симметрия и точные построения.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темы идут рядом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темы учат видеть закономерности в чертеже: параллельные прямые задают направление, а центральная симметрия показывает, как фигуры сохраняют форму при преобразовании. Вместе они помогают переходить от рисунка к доказательству и координатам.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прямые: главное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лежат в одной плоскости и не пересекаются. Расстояние между ними остаётся одинаковым на всём протяжении, поэтому такие линии удобно использовать в точных построениях.
</a:t>
            </a:r>
            <a:endParaRPr lang="en-US" sz="1234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параллельность показывают одинаковыми стрелками на линиях. Такое обозначение сразу подсказывает, что прямые нужно сравнивать по углам и свойствам, а не по длине отрезков.
</a:t>
            </a:r>
            <a:endParaRPr lang="en-US" sz="115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обозначают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помогает строить фигуры, находить углы и доказывать свойства четырёхугольников. Без неё трудно выполнять аккуратные чертежи и проверять, верно ли выполнено построение.
</a:t>
            </a:r>
            <a:endParaRPr lang="en-US" sz="1202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легко заметить в тетрадных линиях, рельсах, противоположных сторонах прямоугольника и на краях полок. В этих примерах видно, что линии идут рядом и не сближаются.
</a:t>
            </a:r>
            <a:endParaRPr lang="en-US" sz="13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прямых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соотношения используют как при вычислениях, так и при доказательствах в задачах на чертеже.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свойства связаны между собой: часть из них описывает саму параллельность, а часть служит её проверкой.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вокруг нас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в тетради и деления на линейке тоже образуют параллельные прямые. Когда ребёнок рисует по клеткам или проводит ровные отрезки, он уже использует это свойство, даже не замечая.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 линейка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оконной рамы, плитка на полу и края книжной полки часто расположены параллельно. Такие объекты помогают научиться замечать геометрические идеи в повседневной обстановке.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Окна, плитка, мебель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рельсы наглядно показывают параллельные прямые: они идут рядом на одном расстоянии и не должны сходиться. Такой пример легко запомнить, потому что он связан с реальным движением и точностью.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и дорожки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секущей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углы сравнивают, когда проверяют параллельность прямых.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из этих условий выполняется, можно сделать вывод о параллельности прямых.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9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доказать параллельность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5035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пересечении двух прямых секущей накрест лежащие углы равны, прямые можно считать параллельными. Этот признак часто применяют в задачах, где нужно доказать свойство без измерений.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967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накрест лежащие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01325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соответственные углы одинаковы, положение прямых относительно секущей уже определено. Такой признак удобен в чертежах с несколькими линиями и помогает быстро проверить правильность построения.
</a:t>
            </a:r>
            <a:endParaRPr lang="en-US" sz="1278" dirty="0"/>
          </a:p>
        </p:txBody>
      </p:sp>
      <p:sp>
        <p:nvSpPr>
          <p:cNvPr id="13" name="Text 5"/>
          <p:cNvSpPr txBox="1"/>
          <p:nvPr/>
        </p:nvSpPr>
        <p:spPr>
          <a:xfrm>
            <a:off x="3480651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соответственные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5230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односторонние внутренние углы в сумме дают 180°, это тоже признак параллельности. Он особенно полезен в задачах на доказательство, где нужно связать несколько угловых отношений.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3162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180°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4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параллельной прямой через точку
</a:t>
            </a:r>
            <a:endParaRPr lang="en-US" sz="2824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с помощью угла и секущей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центральная симметрия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6750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Каждой точке фигуры соответствует точка по другую сторону от центра, причём центр является серединой отрезка между ними. Так задаётся точное соответствие без искажения формы.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0221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преобразования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329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только расположение точек относительно центра: образ оказывается на таком же расстоянии, но в противоположном направлении. Это удобно проверять на координатной плоскости.
</a:t>
            </a:r>
            <a:endParaRPr lang="en-US" sz="1253" dirty="0"/>
          </a:p>
        </p:txBody>
      </p:sp>
      <p:sp>
        <p:nvSpPr>
          <p:cNvPr id="13" name="Text 5"/>
          <p:cNvSpPr txBox="1"/>
          <p:nvPr/>
        </p:nvSpPr>
        <p:spPr>
          <a:xfrm>
            <a:off x="62364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3798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фигуру повернуть на 180° вокруг центра симметрии, она совместится сама с собой. Поэтому центральная симметрия сохраняет длины, углы и общий вид фигуры.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3833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180°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рядом с нами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60850" y="14962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бабочки, снежинки и некоторых цветов можно увидеть пары элементов, расположенные по разные стороны от центра. Такие примеры помогают замечать симметрию в природе.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60842" y="10705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формы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0850" y="276957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декоративных розетках, узорах плитки и отдельных архитектурных деталях повторение часто идёт вокруг центральной точки. Благодаря этому рисунок выглядит уравновешенным и аккуратным.
</a:t>
            </a:r>
            <a:endParaRPr lang="en-US" sz="1117" dirty="0"/>
          </a:p>
        </p:txBody>
      </p:sp>
      <p:sp>
        <p:nvSpPr>
          <p:cNvPr id="12" name="Text 5"/>
          <p:cNvSpPr txBox="1"/>
          <p:nvPr/>
        </p:nvSpPr>
        <p:spPr>
          <a:xfrm>
            <a:off x="3960842" y="234394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архитектура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960850" y="40429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центральной симметрии фигуру мысленно поворачивают вокруг точки, а при осевой — отражают относительно прямой. Различие важно, чтобы правильно решать задания и строить образы.
</a:t>
            </a:r>
            <a:endParaRPr lang="en-US" sz="1118" dirty="0"/>
          </a:p>
        </p:txBody>
      </p:sp>
      <p:sp>
        <p:nvSpPr>
          <p:cNvPr id="14" name="Text 7"/>
          <p:cNvSpPr txBox="1"/>
          <p:nvPr/>
        </p:nvSpPr>
        <p:spPr>
          <a:xfrm>
            <a:off x="3960842" y="36172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осевой симметрией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центральной симметрии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геометрии, без статистических данных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действует как поворот на 180° вокруг точки O и помогает строить образы фигур без искажений.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характеристики сохраняются, поэтому преобразование удобно для доказательств, построений и проверки равенства фигур.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052170"/>
            <a:ext cx="4843800" cy="19802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и центральная симметрия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плоских фигур из школьной геометрии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фигуры имеют пары параллельных сторон и обладают ли они центральной симметрией.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 с двумя парами параллельных сторон обычно имеют центр симметрии; у равнобедренной трапеции этого свойства нет.
</a:t>
            </a:r>
            <a:endParaRPr lang="en-US" sz="13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550" y="2937507"/>
            <a:ext cx="4144800" cy="166358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центральная симметрия
</a:t>
            </a:r>
            <a:endParaRPr lang="en-US" sz="2566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 симметрии — начало координат, то точка A(x; y) переходит в A′(-x; -y). Координаты меняют знак, а расстояние до центра остаётся тем же.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координат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сетке легко сравнивать отрезки, находить середины и замечать симметричные пары точек. Это помогает быстро проверять построения и находить ошибки в чертеже.
</a:t>
            </a:r>
            <a:endParaRPr lang="en-US" sz="1296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фигур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центре O(a; b) образ точки строят так, чтобы центр оказался серединой отрезка между точкой и её образом. Удобно отсчитывать равные отрезки по одной прямой.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Произвольный центр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точки, симметричной данной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симметрии относительно точки O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00" y="1879185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9250" y="1879185"/>
            <a:ext cx="27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5500" y="187918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симметрия создаёт параллельность
</a:t>
            </a:r>
            <a:endParaRPr lang="en-US" sz="3000" dirty="0"/>
          </a:p>
        </p:txBody>
      </p:sp>
      <p:sp>
        <p:nvSpPr>
          <p:cNvPr id="14" name="Text 2"/>
          <p:cNvSpPr txBox="1"/>
          <p:nvPr/>
        </p:nvSpPr>
        <p:spPr>
          <a:xfrm>
            <a:off x="433150" y="2940010"/>
            <a:ext cx="25752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не проходит через центр симметрии, её образ идёт в том же направлении. Поэтому на чертеже появляются две параллельные прямые, сохраняющие расстояние между собой.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433150" y="2340410"/>
            <a:ext cx="25752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её образ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284400" y="2940010"/>
            <a:ext cx="25752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прямая проходит через центр, каждая её точка переходит на ту же прямую. В этом случае образ совпадает с исходной прямой, и направление не меняется.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3284400" y="2340410"/>
            <a:ext cx="25752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через центр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135650" y="2940010"/>
            <a:ext cx="25752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связь помогает находить скрытую параллельность в фигурах и орнаментах. Достаточно понять, где расположен центр, чтобы предсказать, как изменится линия после преобразования.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6135650" y="2340410"/>
            <a:ext cx="25752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 построениях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типичным затруднениям учеников, без количественной статистики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ошибка мешает верно применять признаки и свойства, особенно в задачах на доказательство и построение.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связаны не с формулами, а с внимательностью к определению, рисунку и точности построения.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и симметрия в орнаментах и чертежах
</a:t>
            </a:r>
            <a:endParaRPr lang="en-US" sz="2379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ряды плитки, парты в классе или линии на чертеже выглядят аккуратно именно потому, что их края идут параллельно. Такое расположение делает рисунок строгим и удобным для измерений. В геометрии это помогает сохранять направление и одинаковые промежутки.
</a:t>
            </a:r>
            <a:endParaRPr lang="en-US" sz="1002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 порядок линий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архитектуре и школьных построениях параллельность и симметрия нередко встречаются одновременно. Параллельные линии задают основу, а симметрия помогает повторять детали точно и красиво. Так обычный чертёж превращается в аккуратную и логичную композицию.
</a:t>
            </a:r>
            <a:endParaRPr lang="en-US" sz="991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свойства работают вместе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розетках, снежинках и декоративных эмблемах часто заметны элементы, расположенные по разные стороны от одной точки. Это уже работа центральной симметрии: часть узора как будто получает свой «двойник». Благодаря этому орнамент кажется цельным и уравновешенным.
</a:t>
            </a:r>
            <a:endParaRPr lang="en-US" sz="1002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 вокруг центра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с координатами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короткие примеры: образ точки при симметрии и способ проверить параллельность по координатам.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координатам удобно одновременно строить образы точек и проверять параллельность отрезков через их направление.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задания по координатной плоскости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для решения задач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пересечении секущей равны накрест лежащие или соответственные углы, либо сумма односторонних внутренних углов равна 180°, прямые параллельны.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или доказательства стоит ещё раз сверить рисунок с условием. Такая проверка помогает заметить ошибки в обозначениях, углах и расположении точек.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центральной симметрии точка и её образ находятся по разные стороны от центра на равных расстояниях. Центр всегда является серединой отрезка между ними.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симметрии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полезно использовать координаты, свойства углов, середины отрезков и сравнение фигур. Эти приёмы помогают не только вычислять, но и доказывать.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решения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идеи, которые часто встречаются вместе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показывает, как ведут себя прямые, а центральная симметрия — как фигуры сохраняют свой вид после преобразования. Вместе эти темы делают геометрию точнее и понятнее.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2026-06-03T10:49:28Z</dcterms:created>
  <dcterms:modified xsi:type="dcterms:W3CDTF">2026-06-03T10:49:28Z</dcterms:modified>
</cp:coreProperties>
</file>