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человек придёт, словно свету принесёт
</a:t>
            </a:r>
            <a:endParaRPr lang="en-US" sz="225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доброта делает мир теплее и светлее?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доброго человека сравнивают со светом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помогает видеть дорогу, а доброта — чувствовать поддержку. Добрый человек приносит не лампу и не солнце, а внимание, вежливость и помощь. От этого вокруг становится спокойнее и радостнее.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772" y="2415515"/>
            <a:ext cx="435356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50" y="3317388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доброта становится заметной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день кажется тяжёлым, добро действует как яркий луч: помогает не растеряться, успокоиться и увидеть, что рядом есть поддержка и участие.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трудный день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улыбка или вежливое слово способны изменить настроение. Такие маленькие знаки внимания сразу показывают: человек не один.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 доброе слово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особенно заметно в поступках: подать ручку, помочь поднять книгу, выслушать до конца. Именно в таких делах рождается настоящая забота.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доброго поступка людям легче доверять друг другу. В классе и дома становится меньше обид, а желание спорить постепенно исчезает.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без ссор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у одноклассника упали тетради, и он растерялся. Рядом оказался школьник, который спокойно наклонился, собрал листы и помог всё сложить. После этого стало не только удобнее, но и намного спокойнее. Так доброта выглядит в обычном школьном дне.
</a:t>
            </a:r>
            <a:endParaRPr lang="en-US" sz="1151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больше не рассыпались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помощь приходит вовремя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очереди в магазине мальчик заметил, что пожилой женщине трудно держать тяжёлую сумку. Он подал её и улыбнулся. Это был совсем небольшой поступок, но он сразу показал внимательность, уважение и умение замечать чужую беду.
</a:t>
            </a:r>
            <a:endParaRPr lang="en-US" sz="1151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добрый человек в жизни
</a:t>
            </a:r>
            <a:endParaRPr lang="en-US" sz="237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доброта начинается с мелочей: уступить место, поделиться карандашом, подсказать номер задания. Такие поступки не требуют много времени, зато сразу делают уроки и перемены дружелюбнее.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одноклассник расстроился, важно не смеяться, а поддержать его. Одно доброе слово, спокойный голос и готовность выслушать иногда помогают лучше, чем длинные замечания учителя.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ученик замечает, кому трудно: найти линейку, собрать тетради, разобраться с заданием. Когда помощь приходит вовремя, в классе становится меньше ссор и больше хорошего настроения.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 в школе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662" y="1532833"/>
            <a:ext cx="505575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25" y="2415515"/>
            <a:ext cx="33705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37" y="3297168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доброта проявляется в семье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особенно ценят, когда ребёнок помогает сам: убирает игрушки, накрывает на стол, приносит воду. Такие дела показывают заботу лучше любых громких обещаний.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без напоминаний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человек помогает младшим одеться, объясняет правило игры, делится игрушкой и не обижает слабого. В семье это создаёт ощущение безопасности и дружбы.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младшим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Пожилым людям особенно приятно, когда с ними говорят вежливо, уступают дорогу и предлагают помощь. Это простые, но очень важные знаки тепла и уважения.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старшим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«спасибо», «пожалуйста», «извини» делают дом светлее. Когда в семье звучит доброжелательная речь, всем легче понимать друг друга и меньше хочется спорить.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слова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добро меняет настроение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поступок часто вызывает улыбку, а улыбка быстро передаётся дальше. Человек чувствует, что о нём позаботились, и тревога становится меньше.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солнечный луч, добро делает обычный день тёплым и уютным. После него хочется отвечать тем же, и настроение у всех вокруг заметно улучшается.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добре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«Доброе слово и кошке приятно» напоминает: вежливость и ласка нужны не только людям, но и всему живому. Добрые слова умеют согревать.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 одежда красит человека, а его добрые дела» учит смотреть не на внешний вид, а на поступки. Именно они показывают настоящий характер.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«Спеши делать добро» подсказывает, что хорошее дело не стоит откладывать. Помощь особенно ценна, когда приходит вовремя.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пословицы говорят об одном: добро видно сразу. Его замечают по делам, по словам и по тому, как рядом с человеком.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доброго поступка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Замечаем трудность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 видит, что кому-то тяжело, грустно или одиноко. Это первый шаг: заметить чужую нужду и не пройти мимо.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Предлагаем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тёплые слова, поддержка или полезное дело. Иногда достаточно просто подать руку, объяснить или подбодрить.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Человек успокаивается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помощь приходит вовремя, друг или одноклассник чувствует поддержку и начинает верить, что справится. Ему становится легче и спокойнее.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Добро возвращается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доброго поступка у другого человека тоже появляется желание помочь. Так в семье и в классе становится больше дружбы и тепла.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внимательность помогают не сердиться сразу и замечать, кому нужна поддержка. Добрый человек умеет увидеть проблему раньше, чем она станет большой.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Вежливость, честность и умение слушать делают помощь настоящей. С такими качествами легче говорить спокойно, не обижать других и держать своё слово.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тоже важна: иногда нужно помочь без похвалы и не пройти мимо чужой беды. Добро становится сильным, когда человек действует спокойно и уверенно.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помогают быть добрым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поступки, которые согревают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Поднять, передать, помочь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 простое действие делает чей-то день легче. Поднять упавшую ручку, поделиться яблоком или придержать дверь — это почти незаметно, но очень важно.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день складывается из мелочей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маленькие дела похожи на тёплый луч света. Они не шумят, зато помогают людям улыбнуться, успокоиться и почувствовать заботу рядом.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доброму человеку доверяют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человек говорит правду и старается не обещать того, что не сможет выполнить. Его слова совпадают с делами, поэтому на него можно положиться.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обижает специально и умеет бережно относиться к чувствам других. Рядом с таким человеком людям спокойнее, а значит, доверие растёт.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помогает снова и снова, окружающие видят его надёжность. Доверие появляется не сразу, но добрые поступки делают его крепким и настоящим.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50" y="2435735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особенно нужна доброта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Больному человеку особенно нужны внимание и тёплые слова. Они помогают не чувствовать себя забытым и делают лечение и отдых чуть спокойнее.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болеют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человека плохое настроение, доброе слово или улыбка могут поднять дух. Иногда даже тихое «я рядом» помогает больше, чем длинные советы.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грустят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бывают у всех, особенно у детей. Доброта помогает не смеяться, а поддержать и спокойно объяснить, как исправить ситуацию.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ошибаются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Одинокому человеку важно почувствовать, что его заметили и приняли. Доброе приглашение в игру или разговор может сразу сделать его день теплее.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один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самые хорошие дела почти не бросаются в глаза. Это когда человек убирает за другим, не перебивает и спокойно помогает без лишних разговоров.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доброта похожа на мягкий свет из окна вечером. Она не ослепляет, зато создаёт в доме и в классе уют, порядок и спокойствие.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без громких слов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человек умеет говорить спокойно и твёрдо, если нужно защитить правду. Он не кричит, но и не уступает злу, поэтому его уважают.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доброта отличается от слабости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не означает, что нужно соглашаться со всем подряд. Можно быть вежливым, но при этом отстаивать своё мнение и границы без грубости.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человек умеет помочь другому, не унижая его. Он поддерживает, а не высмеивает, и именно так показывает настоящую внутреннюю силу.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добро и сила вместе, человек становится надёжным. С ним безопасно, потому что он не отвечает злом на зло и умеет выбирать достойный поступок.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Настоящим друзьям важно не только играть вместе, но и заботиться друг о друге. Добрые слова, честность и готовность помочь делают дружбу прочной.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классе, где ребята умеют поддерживать друг друга, меньше ссор и больше общих дел. Там легче учиться, дружить и радоваться успехам товарищей.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доброму человеку тянутся, потому что рядом с ним спокойно и тепло. Он умеет слушать, делиться и радоваться чужой удаче, как своей.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дружба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 тёмной комнате загорается тёплое окно, и сразу становится спокойнее. Так же и добрый человек: он словно показывает дорогу тем, кто устал или растерялся. Его поступки напоминают, что рядом есть поддержка и дом, где тебя ждут.
</a:t>
            </a:r>
            <a:endParaRPr lang="en-US" sz="1151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которое ждёт домой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 в сказке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сказках маленький огонёк помогает герою не сбиться с пути. Он освещает дорогу, когда вокруг темно и страшно. Добро в рассказах делает то же самое: помогает выбрать правильный путь и не потерять надежду.
</a:t>
            </a:r>
            <a:endParaRPr lang="en-US" sz="1189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свет помогает понять добро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шагов к доброте каждый день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911044" y="3893875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день можно с вежливого приветствия и улыбки. Это простой шаг, но он сразу делает общение добрее.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35298" y="3065113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замечать, кому трудно, и предлагать помощь. Подсказать задание или поделиться нужной вещью — хороший старт.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7228" y="2236350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смеяться над ошибками и не спорить грубо. Спокойные слова помогают сохранить хорошее настроение у всех.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23260" y="1405675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вечером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поблагодарить близких, помочь по дому и вспомнить, кому сегодня стало легче благодаря тебе.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поступок может подарить тепло сразу многим людям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хороший шаг способен сделать день светлее. Именно так пословица показывает силу доброты в школе, дома и среди друзей.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теме и вывод из пословицы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оставляет светлый след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напоминает: доброта видна в словах, поступках и отношении к людям. Если каждый станет чуточку добрее, вокруг станет теплее, дружнее и радостнее.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2026-05-21T09:04:38Z</dcterms:created>
  <dcterms:modified xsi:type="dcterms:W3CDTF">2026-05-21T09:04:38Z</dcterms:modified>
</cp:coreProperties>
</file>