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«Грачи прилетели» — картина о ранней весне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«Грачи прилетели» — 1871 год: первые признаки тепла, снег тает, серое небо и тихая весна.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Саврасов и история создания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Кондратьевич Саврасов — русский художник-пейзажист XIX века. «Грачи прилетели» написана в 1871 году, когда художники чаще показывали обычную природу и деревенскую жизнь. Саврасов наблюдал весну в русской глубинке, связывая работу с реализмом.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переднем плане мы видим берёзы с гнёздами, грачей на ветвях и в воздухе. Серое весеннее небо, тающий снег и лужи создают ощущение раннего времени, когда зима ещё не ушла окончательно.
</a:t>
            </a:r>
            <a:endParaRPr lang="en-US" sz="1276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изображено на картине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Вдалеке угадывается деревенская церковь, а рядом — постройки. Главная часть картины — природа в момент перехода от зимы к весне. Для иллюстрации удобно взять центральный фрагмент с берёзами и грачами.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296321"/>
            <a:ext cx="4775700" cy="2816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детали расположены так, что зритель сначала ощущает погоду и воздух, а затем замечает главное — птиц и пробуждение природы.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распределение деталей помогает передать тихую весну: фон задаёт настроение, центр удерживает внимание, земля и снег показывают переходный сезон.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картины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композиции по содержанию полотна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прилетают ранней весной и издавна считаются её вестниками. Их появление связывают с потеплением и изменением погоды: птицам становится легче находить пищу и обустраивать гнёзда.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грачи помогают зрителю сразу почувствовать начало весны. Без них картина была бы просто унылым ранним утром, а с ними — появляется ожидание тепла и первый ответ природы на приход нового сезона.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полотне грачи изображены так, будто они активно участвуют в происходящем: сидят на ветках, летают над деревьями и создают ощущение движения. Из-за этого пейзаж кажется «живым».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грачи важны в этой картине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перехода от зимы к весне (по описанию содержания картины).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 полотне появляется весна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настроение картины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много серых, белых, коричневых и чёрных тонов. Ярких красок почти нет, поэтому изображение выглядит спокойным и правдивым — будто художник фиксирует реальный день без украшений.
</a:t>
            </a:r>
            <a:endParaRPr lang="en-US" sz="1027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грачи хорошо выделяются на светлом фоне снега и неба. Такое соотношение делает птиц главным акцентом и помогает сразу прочитать тему картины: ранняя весна уже началась, но она ещё осторожная.
</a:t>
            </a:r>
            <a:endParaRPr lang="en-US" sz="1082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сильных контрастов между цветами создаёт чувство тишины. Зритель словно слышит паузу между зимой и летом — тот самый момент, когда природа ещё меняется, но уже просыпается.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холодного неба и «влажной» земли передаёт ожидание и медленный приход тепла. Поэтому общее впечатление остаётся мягким: грусти здесь немного, больше внимания к обновлению природы.
</a:t>
            </a:r>
            <a:endParaRPr lang="en-US" sz="1069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помогает увидеть, что настроение формируют не яркие события, а погода, птицы и тишина переходного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«ожидания» объясняется тем, что весна только начинается: ещё виден снег, но уже появляются признаки жизни и тепла.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чувства, которые передаёт картина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настроений по смыслу полотна (качественная оценка)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картина здесь не «праздничная», а простая и привычная. Художник передаёт то, что можно увидеть в обычный день: мокрый снег, серое небо, тишину и первые птицы над деревней.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полотне показана небольшая деревня: деревянные дома и церковь. Такой вид местности напоминает среднюю полосу России, где природа и постройки тесно связаны между собой и составляют единый пейзаж.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деревня на картине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18856"/>
            <a:ext cx="218400" cy="194133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596812"/>
            <a:ext cx="435600" cy="387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полотна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линии берёз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прорисованы с вниманием к их стволам и ветвям. Даже без листвы они выглядят живыми, а тонкие детали помогают почувствовать хрупкость начала весны.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Саврасов строит изображение через плавные изменения цвета. Благодаря этому границы между небом, снегом и землёй не резкие, и пейзаж кажется естественным, как в реальности.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горизонт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горизонт делает небо заметно шире. Из-за этого зритель «входит» в пространство картины, ощущает воздух и прохладу раннего утра.
</a:t>
            </a:r>
            <a:endParaRPr lang="en-US" sz="1428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главного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птицы выделяются на светлом фоне снега и неба. Этот контраст помогает сразу найти главный образ — грачей — и понять, что именно они запускают весеннее движение в сцене.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так, чтобы сначала читался общий вид, а потом — отдельные детали. Внимание постепенно переходит от деревни и неба к птицам, снегу и лужам.
</a:t>
            </a:r>
            <a:endParaRPr lang="en-US" sz="13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518993"/>
            <a:ext cx="5226300" cy="24978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картины помогают прочитать момент перехода от зимы к весне: природа меняется, а вместе с ней меняется и наше ощущение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как «подсказка» зрителю: вместе они показывают, что весна начинается не сразу, а постепенно — через мелкие перемены.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2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картины А. К. Саврасова «Грачи прилетели» (1871).
</a:t>
            </a:r>
            <a:endParaRPr lang="en-US" sz="926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картина стала знаменитой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«Грачи прилетели» быстро завоевала известность благодаря простоте сюжета: художник не изображает праздник, а фиксирует знакомый всем момент ранней весны.
</a:t>
            </a:r>
            <a:endParaRPr lang="en-US" sz="1494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есть точное ощущение времени — мокрый снег, тёплый воздух ещё не пришёл окончательно, но природа уже оживает. Поэтому она воспринимается как настоящая.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деревенский пейзаж делает произведение близким зрителю: каждый узнаёт свою весну. Так спокойная сцена становится любимым символом русской весны.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«Грачах прилетели» весна показана не ярко и торжественно, а тихо и осторожно. На первый план выходят мокрый снег, лужи и серое небо — то, что обычно замечают в начале марта.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этот пейзаж отличается от других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важнее не цветы и солнце, а движение птиц и изменяющийся свет. Такой вид природы похож на наблюдение из жизни: мы словно смотрим, как весна «подходит» шаг за шагом.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Яснее всего читаются грачи и берёзы: они формируют главные акценты и сразу связывают сцену с пробуждением весны.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(небо и снег) поддерживает настроение и пространство, а здания и церковь помогают понять, где происходит действие — в русской деревне.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больше всего привлекают внимание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визуальный анализ элементов картины «Грачи прилетели» (1871), без использования внешних числовых замеров.
</a:t>
            </a:r>
            <a:endParaRPr lang="en-US" sz="7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481" y="3118250"/>
            <a:ext cx="193950" cy="25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на уроке литературы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словах и признаках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помогает учиться замечать признаки времени года и подбирать точные слова. Учащиеся формулируют наблюдения так, чтобы текст звучал живо и понятно, как в описаниях природы.
</a:t>
            </a:r>
            <a:endParaRPr lang="en-US" sz="123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рассказ по картине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по полотну, удобно строить связный устный рассказ: что сначала видно, что привлекает внимание, и как меняется настроение. Это развивает умение говорить по плану.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Сочинение-описание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подходит для сочинений разных типов: рассуждения о весне, описания настроения и анализа деталей. Можно учиться сравнивать «сейчас» и «раньше», не уходя от темы.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в русской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59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деревенский пейзаж раскрывается тема бережного отношения к родной земле. На уроке обсуждают, как искусство помогает чувствовать красоту обычного дня и понимать время года.
</a:t>
            </a:r>
            <a:endParaRPr lang="en-US" sz="13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основана на последовательности наблюдаемых деталей в картине: от таяния снега до постепенного «прояснения» весны.
</a:t>
            </a:r>
            <a:endParaRPr lang="en-US" sz="1051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ранней весны: как меняется пейзаж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до сих пор известна потому, что помогает по-новому смотреть на знакомые места. Зритель узнаёт себя в этом «тихом начале» весны и мысленно возвращается к наблюдениям детства.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картины для русского искусства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передал не только местность, но и чувство внимательного наблюдения за жизнью окружающего мира. В этом чувствуется любовь к родной земле и уважение к её переменам.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Полотно Саврасова стало важной работой в русском пейзаже XIX века: оно показало, что красота может быть в самой обычной деревенской природе, без громких сюжетов.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73575"/>
            <a:ext cx="4775700" cy="2661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справка помогает быстро запомнить главные факты и тему произведения.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воспринимается как правдивое описание переходного времени: в ней весна звучит через тихие признаки, а не через праздник.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картине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9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картине А. К. Саврасова «Грачи прилетели» (1871).
</a:t>
            </a:r>
            <a:endParaRPr lang="en-US" sz="9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картина запоминается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Полотно остаётся в памяти благодаря правдивым деталям: тающий снег, лужи, серое небо и птицы создают ощущение реального воздуха и обычного дня.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здесь спокойные, без резкой «вспышки» ярких красок. Поэтому внимание не отвлекается, и зритель спокойнее замечает настроение сцены и её изменения.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нет необычного события, но есть момент, знакомый каждому, кто наблюдал раннюю весну. Именно узнаваемость делает образ близким и тёплым.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создают грачи, берёзы и тающий снег: они собирают весну в понятный образ. В результате остаются тишина, надежда и ожидание тепла.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картины «Грачи прилетели»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Саврасова соединяет простую деревенскую сцену и первые признаки весны. Её главная идея — пробуждение природы и тихая радость от прихода тепла. Это символ русской весны и пример того, как обычный пейзаж передаёт сильное чувство.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2026-05-13T01:24:58Z</dcterms:created>
  <dcterms:modified xsi:type="dcterms:W3CDTF">2026-05-13T01:24:58Z</dcterms:modified>
</cp:coreProperties>
</file>