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Строение, функции и взаимодействие систем, которые поддерживают жизнь каждую минуту.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человека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нужны системы органов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важно увидеть, как организм решает главные задачи: доставляет вещества, получает энергию, защищается от угроз и быстро отвечает на сигналы среды. Все это удерживает внутреннее равновесие.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пищи: от рта до кишечника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пищеварение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в ротовую полость, затем проходит через глотку, пищевод и желудок. Здесь она механически измельчается и подготавливается к дальнейшей обработке пищеварительными ферментами и соками.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железы и 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 всасывает питательные вещества, а толстая завершает формирование каловых масс. Печень и поджелудочная железа выделяют соки, которые помогают расщеплять белки, жиры и углеводы пищи.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протяжённость нужна для полного переваривания пищи и всасывания питательных веществ.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7–8 метров
</a:t>
            </a:r>
            <a:endParaRPr lang="en-US" sz="5408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примерная длина пищеварительного тракта подростка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8 класс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воздух проходит в лёгкие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пути подготавливают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входит через носоглотку, где согревается и очищается от пыли. Гортань направляет его дальше и защищает дыхательные пути от попадания пищи во время глотания человека.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газообмен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разветвляются в лёгких и заканчиваются альвеолами. Через их тонкие стенки кислород переходит в кровь, а углекислый газ выводится наружу при выдохе постоянно и быстро.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объём показывает, почему глубокий вдох особенно важен при движении и спорте.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литра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вместить объём воздуха в лёгких подростка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8 класс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сердце и сосуды движут кровь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меняет состав на пути по организму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сердцу возвращается венозная кровь, а артерии уносят кровь, богатую кислородом. Такое движение обеспечивает доставку веществ ко всем органам и тканям организма. Это поддерживает работу клеток и помогает организму быстро реагировать на нагрузку.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капилляры так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соединяют артерии и вены в тканях. Их тонкие стенки позволяют обмениваться кислородом, углекислым газом, водой и питательными веществами на уровне клеток непрерывно каждую секунду.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сеть показывает, как тщательно кровь доставляет вещества к каждой клетке и собирает продукты обмена по всему телу.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 км
</a:t>
            </a:r>
            <a:endParaRPr lang="en-US" sz="5854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примерная протяжённость всех кровеносных сосудов человека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8 класс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жизненно важных органа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как сердце сокращается снова и снова, отправляя кровь по сосудам. Оно доставляет кислород и питательные вещества к органам, а затем помогает вернуть кровь к лёгким. Без его непрерывной работы клетки очень быстро остаются без поддержки, и это сразу отражается на самочувствии человека.
</a:t>
            </a:r>
            <a:endParaRPr lang="en-US" sz="971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не останавливается ни на минуту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вдохом лёгкие наполняются воздухом, а кислород через альвеолы переходит в кровь. При выдохе удаляется углекислый газ, который образуется в клетках. Без такого обмена человек не смог бы двигаться, расти и учиться, потому что энергия в клетках быстро закончилась бы и организм ослабел бы.
</a:t>
            </a:r>
            <a:endParaRPr lang="en-US" sz="971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невидимый обмен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часто изображают крупным и почти незаметным помощником. Она обезвреживает вредные вещества, участвует в обмене питательных веществ и хранит запасы энергии на будущее. Когда этот орган повреждён, организм теряет важный защитный резерв и хуже справляется с нагрузкой в обычных делах каждый день и даже ночью.
</a:t>
            </a:r>
            <a:endParaRPr lang="en-US" sz="875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— тихая лаборатория организма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управляет организмом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полушария — единый центр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состоит из двух полушарий, соединённых мозолистым телом. Он помогает человеку говорить, запоминать, думать и точно управлять движениями каждый день и учиться новому быстрее.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действуют быстрее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рука касается горячего предмета, организм отдёргивает её почти мгновенно. Такие ответы называются рефлексами и защищают человека без участия сознания в опасной ситуации очень быстро.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сцены о защите организма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крови лейкоциты словно патруль обходят организм и проверяют, всё ли в порядке. Когда в тело попадает вирус, они быстро распознают чужака и подают сигнал к защите. На иллюстрации это можно показать как команду охраны, которая окружает опасный объект и не даёт ему распространиться дальше внутри организма.
</a:t>
            </a:r>
            <a:endParaRPr lang="en-US" sz="949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 в патруле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похожи на маленькие станции контроля. Через них проходит лимфа, а вредные частицы задерживаются и обезвреживаются. Селезёнка помогает очищать кровь и поддерживает защиту, поэтому на рисунке её удобно изобразить как фильтр или пункт проверки. Так организм не теряет время, когда встречает опасные микробы впервые.
</a:t>
            </a:r>
            <a:endParaRPr lang="en-US" sz="946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контроля в лимфатической системе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болезни или прививки в организме остаётся «память» о возбудителе. Если он появится снова, защита сработает быстрее и точнее. Это можно представить как учебную тревогу, после которой охрана уже знает, кого искать и как действовать. Так формируется более быстрая защита на будущее при встрече с этим микробом.
</a:t>
            </a:r>
            <a:endParaRPr lang="en-US" sz="955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после болезни и прививки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самый верхний слой кожи. Он постоянно обновляется и помогает защищать тело от микробов, высыхания и мелких повреждений. Именно он первым встречает холод, солнце и ветер.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и подкожная клетчатка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дерме находятся сосуды, нервы, потовые и сальные железы. Подкожная жировая клетчатка сохраняет тепло и служит запасом энергии. Вместе эти слои делают кожу прочной и чувствительной.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фильтры организма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почка содержит около миллиона нефронов, где из крови удаляются лишняя вода, соли и продукты обмена. Так образуется моча, а состав внутренней среды остаётся более стабильным.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переносят мочу в мочевой пузырь, где она накапливается до выведения. Благодаря работе почек организм поддерживает нужный уровень воды и электролитов, поэтому клетки работают без сбоев.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репродуктивной системы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репродуктивная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мальчиков основными органами являются семенники и половой член. Семенники вырабатывают половые клетки и гормоны, которые участвуют в формировании мужских признаков в подростковом возрасте постепенно.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репродуктивная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к главным органам относятся яичники, матка и влагалище. Яичники созревают половые клетки и выделяют гормоны, влияющие на развитие организма и появление вторичных признаков.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кости, суставы и мышцы создают движение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поднимает руку или садится, суставы работают как точные шарниры. Шаровой сустав плеча позволяет двигать рукой почти в любом направлении, а блоковидный сустав колена помогает сгибать ногу. Хрящи смягчают нагрузку и делают движения более плавными. Именно поэтому мы можем и бросать мяч, и спокойно ходить.
</a:t>
            </a:r>
            <a:endParaRPr lang="en-US" sz="1012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как шарниры движения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создают движение не только снаружи, но и внутри тела. Скелетные мышцы помогают бегать и писать, гладкие работают в стенках органов, а сердечная мышца непрерывно гонит кровь. На иллюстрации это можно показать как слаженную команду, где у каждого своя задача. Так организм остаётся подвижным и выносливым.
</a:t>
            </a:r>
            <a:endParaRPr lang="en-US" sz="1061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— скрытая сила тела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работа нервной системы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собирают сведения о мире и передают их в мозг по нервам. Благодаря этому мы различаем свет, звук, запах, вкус и прикосновение, а мозг быстро выбирает нужную реакцию.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из анализаторов работает хуже, человек получает меньше информации и может ошибаться в повседневных действиях. При дальтонизме путают цвета, при глухоте хуже слышат, а при аносмии теряют обоняние.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пищи и воздуха к обмену веществ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пищеварительной системе пища распадается на простые вещества, прежде всего на глюкозу. Они всасываются в кишечнике и становятся источником питания для клеток.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Пища превращается в глюкозу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кожа помогают поддерживать нужный состав внутренней среды. Почки выводят лишнюю воду и соли, а кожа удаляет часть их с потом.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Лишние вещества выводятся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наполняет кровь кислородом в лёгких. Вместе с глюкозой он нужен клеткам для работы, роста и движения.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Кислород приходит к клеткам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переносит глюкозу по всему телу. Кровь доставляет её к органам и тканям, где она может быть использована для получения энергии.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Глюкоза поступает в кровь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54406" y="1686040"/>
            <a:ext cx="267563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железы и их роль в организме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вырабатывает гормоны, которые помогают регулировать обмен веществ. Если их слишком мало или слишком много, меняется уровень энергии, температура тела и скорость роста, а также развитие организма.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помогают телу справляться со стрессом. Они выделяют кортизол, который поддерживает реакцию на нагрузку и помогает организму быстро приспосабливаться к изменениям внешней среды и опасности.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связывает нервную и эндокринную системы. Он получает сигналы от мозга и помогает точно координировать выделение гормонов, чтобы организм отвечал согласованно на любые изменения состояния тела.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маленький орган в основании мозга часто называют «главной железой». Он выделяет гормоны, связанные с ростом, а также управляет работой других желёз через сигналы организма.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обеспечивает организм белками, жирами, углеводами, витаминами и водой. Эти вещества нужны для роста, работы мышц и нормального обмена веществ. Без них системы органов быстро устают.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физкультура укрепляет сердце, лёгкие и мышцы, а закаливание помогает организму легче переносить холод и перепады погоды. Главное — заниматься постепенно и без перегрузок под контролем взрослых.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здоровье систем органов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защищает кожу и слизистые оболочки от микробов, а прививки помогают иммунной системе заранее подготовиться к опасным инфекциям. Эти привычки работают лучше всего вместе в повседневной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нервной системе восстанавливаться, а организму — расти и учиться новому. Недосып снижает внимание, мешает запоминанию и делает человека более уязвимым к болезням и усталости.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 — это единая система, где каждая часть зависит от других. Зная, как работают органы и как беречь их здоровье, легче сохранять энергию, движение и активность каждый день.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работает как единое целое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2026-05-09T16:19:32Z</dcterms:created>
  <dcterms:modified xsi:type="dcterms:W3CDTF">2026-05-09T16:19:32Z</dcterms:modified>
</cp:coreProperties>
</file>