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имён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имён через века, страны и семейные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придумали имена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помогало отличать людей, передавало пожелания и считалось важным словом. У каждого имени своя история — от древних обычаев до семейной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имена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прозвище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имена часто напоминали короткие прозвища: Добрый, Малый, Рыжий. Так люди сразу понимали, как выглядел человек или каким его считали в семье и в общине.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внешности и характеру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славян имя могло рассказывать о заметной черте: силе, ловкости, доброте или цвете волос. Имя словно рисовало маленький портрет ребёнка без лишних слов.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пожеланием на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имя было добрым пожеланием: чтобы ребёнок рос сильным, смелым, счастливым или мирным. Родители выбирали такое слово, которое, как они верили, поможет в жизни.
</a:t>
            </a:r>
            <a:endParaRPr lang="en-US" sz="12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Имена-талисманы у древних славян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сильных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старинные имена состояли из двух частей, например Святослав, Ярослав, Владимир. В них соединялись слова о славе, свете, мире и власти, поэтому имя звучало особенно торжественно.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верили, что имя может оберегать ребёнка от бед и помогать ему расти счастливым. Такое имя воспринимали не просто как слово, а как добрый талисман.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выбирали имя не случайно: они хотели, чтобы оно напоминало о силе, чести или доброй судьбе. Так имя становилось маленьким семейным обетом на будущее.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христианство изменило имена на Руси
</a:t>
            </a:r>
            <a:endParaRPr lang="en-US" sz="2173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на Руси стали чаще использовать имена святых, пришедшие из церковной традиции.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нередко выбирали по святому дню, чтобы у ребёнка был небесный покровитель и добрый пример.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широко распространились Иван, Мария, Николай, Анна и другие имена, знакомые многим поколениям.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для всех возрастов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имена носили и дети, и взрослые, поэтому они быстро стали частью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Иван стало таким известным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Иван пришло из древнего имени Иоанн и означает «Бог милостив». Его смысл был понятен и близок людям, поэтому имя легко прижилось на Руси.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Иваном могли назвать и царя, и крестьянина, и городского мальчика. Такое имя звучало привычно в любой семье и не казалось ни слишком строгим, ни слишком редким.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ласковых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имени появилось много домашних вариантов: Ваня, Ванюша, Иванушка. Они делают имя мягким и тёплым, будто оно улыбается вместе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отчества и фамилии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селе жили люди с одинаковыми именами, к ним добавляли имя отца или прозвище. Так сразу становилось ясно, о ком именно идёт речь.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имени отца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такие добавления стали отчествами: они показывали, чей ты сын или чья ты дочь. Это помогало уважительно называть человека и понимать его семейную связь.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на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многие такие слова превратились в фамилии и начали передаваться детям. Так в имени сохранилась память о далёких предках, их профессиях и прозвищах.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менялось со временем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имени от домашнего прозвища до полного имени в документах.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имена менялись по моде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часто выбирали Александр, Николай, Татьяна и Елена. Такие имена звучали привычно, серьёзно и красиво, поэтому их легко можно было услышать в разных семьях.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стали популярны Светлана, Олег и Игорь. Эти имена казались современными и бодрыми, будто шагали в ногу с новым временем и школьными звонками.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родители снова вспоминают редкие и старинные имена. Им нравится, когда имя звучит необычно, но при этом хранит связь с прошлым.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вкус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как и одежда или игрушки, могут становиться модными и потом возвращаться снова. Поэтому в каждом времени есть свои любимцы и свои неожиданно забытые находки.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меняется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дома и Катерина в школьном журнале — это словно одно имя в двух настроениях. Ласковая форма делает обращение мягче и ближе, как тёплый шарф в холодный день. Именно поэтому люди так любят уменьшительные варианты.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становится тёплым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разные случаи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может звучать весело в игре, серьёзно на уроке и очень торжественно в официальных бумагах как Мария. Одно и то же имя меняет тон, но остаётся узнаваемым. Это удобно и немного похоже на волшебство.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 имён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пришли из других языков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путешествие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знакомые нам имена появились не в русском языке, а пришли из других стран. Они переходили от народа к народу вместе с книгами, верой, торговлей и семейными традициями.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его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имени часто есть язык-родитель: греческий, латинский, еврейский или другой. Поэтому за привычным звучанием может скрываться очень древняя история и далёкая родина слова.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дома для старых имён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попадало в новый язык, оно немного меняло звучание, но сохраняло главное. Так Елена, Дмитрий, Марина и Павел стали своими для русской речи.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как путешественники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имя как гостя с чемоданом: оно приезжает с прошлым, но быстро находит новый дом. Поэтому у многих народов есть похожие имена с разным звучанием.
</a:t>
            </a:r>
            <a:endParaRPr lang="en-US" sz="13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популярных имени на слайде показывают, что у каждого слова есть свой смысл.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имени помогает понять, почему оно нравилось людям в разные времена, и делает историю имени особенно интересной для детей и взрослых.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значения имён, закреплённые в этимологических словарях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писатель зовёт героиню Алёнушкой, она сразу кажется доброй, ласковой и близкой. Такое имя будто шепчет: перед нами знакомый человек из сказки, которому хочется помочь и пожелать удачи.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у лесной тропинки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— имя с характером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Незнайка сразу вызывает улыбку, потому что оно говорит о герое почти всё без длинных объяснений. Оно подходит смешному, любопытному персонажу, который попадает в забавные истории и учится новому.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 книг и сказок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семейная память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ребёнка называют в честь старших родственников. Так в имени сохраняется уважение к семье и тёплая память о близком человеке, которого хотят помнить долгие годы.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от бабушки и дедушки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имя помогает почувствовать, что семья — это одно большое дерево. У его ветвей разные лица, но корни общие, и имя напоминает об этой связи.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передаётся из поколения в поколение, оно становится маленькой семейной традицией. Такое имя звучит особенно дорого, потому что в нём живут любовь, забота и память.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семейная история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имена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имена часто напоминают о далёком прошлом. Они звучат необычно, как будто пришли из старой книги или из семейной легенды, и сразу привлекают внимание слушателя.
</a:t>
            </a:r>
            <a:endParaRPr lang="en-US" sz="1508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имя помогает человеку выделиться в классе или на кружке. Его быстрее замечают, потому что оно не теряется среди самых привычных и часто встречающихся имён.
</a:t>
            </a:r>
            <a:endParaRPr lang="en-US" sz="1508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повторить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редкое имя приходится произносить медленнее и повторять несколько раз. Зато со временем окружающие быстро запоминают его и уже не путают буквы.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имя нередко выбирают семьи, которым нравится его звучание или история. Такое имя может быть спокойным, строгим, нежным или торжественным — совсем как характер человека.
</a:t>
            </a:r>
            <a:endParaRPr lang="en-US" sz="15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мальчика зовут Иван, в другой — John или Juan. Имя меняется, как костюм для другой погоды, но остаётся узнаваемым и близким по смыслу.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путешествует по миру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в разных языках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Мария звучит по-разному в разных странах: Mary, Maria, Мария. Где бы оно ни жило, оно остаётся очень любимым, потому что его легко произносить и приятно слышать.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имя в разных странах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имя сегодня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имени в семье: от первых идей до имени, которое удобно говорить, приятно слышать и хочется беречь.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важно для человека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обращаться к человеку по-доброму и без путаницы. В школе, во дворе и дома оно звучит каждый день, поэтому становится очень знакомым и своим.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документов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нужно в паспорте, в дневнике и в разных записях. Благодаря ему человека легко узнать, найти нужную информацию и не перепутать с другим.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чувства себя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слышит своё имя, он понимает: его заметили, к нему обратились лично. Это маленькое слово помогает почувствовать уверенность, внимание и связь с семьёй.
</a:t>
            </a:r>
            <a:endParaRPr lang="en-US" sz="13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 имени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имени можно догадаться, к какой эпохе оно относится. Одни имена напоминают о старине, другие звучат совсем современно и рассказывают о моде своего времени.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часто подсказывает, какие традиции важны в доме. Если ребёнка назвали в честь родственника, значит, в семье берегут уважение, любовь и память о близких.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на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имена становятся популярными, а потом встречаются всё реже. Поэтому имя может подсказать, что нравилось людям тогда, когда росли бабушки и дедушки.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показывают, как язык менялся и принимал новые слова. В них можно услышать следы других стран, старых обычаев и долгого путешествия слов сквозь века.
</a:t>
            </a:r>
            <a:endParaRPr lang="en-US" sz="15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имени есть своя история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живут долго: они переходят от бабушек к внукам, путешествуют между странами и меняются вместе с людьми. В каждом имени спрятана маленькая история, а иногда и целая семейная сказка.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2026-05-26T04:48:29Z</dcterms:created>
  <dcterms:modified xsi:type="dcterms:W3CDTF">2026-05-26T04:48:29Z</dcterms:modified>
</cp:coreProperties>
</file>