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слова: знакомимся с важной частью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в слове спрятан его главный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основа слова важна в 3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понимать строение слова, отличать форму от нового слова и быстрее находить родственные слова. Это полезный навык для внимательного чтения, грамотного письма и аккуратного разбора слов по составу.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может состоять основа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корню добавляется приставка, и основа становится длиннее: подземный, приехать. Приставка входит в основу и помогает образовать новое слово с другим смыслом.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словах основа совпадает с корнем: дом, стол, сад. В ней уже живёт главное значение слова, поэтому оно сразу узнаётся без лишних деталей.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словах основа включает корень и суффикс: лесок, котик. Суффикс тоже часть основы, он может передавать уменьшительное или ласковое значение.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частей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 собирается из нескольких частей: приставки, корня и суффикса одновременно. Тогда слово выглядит сложнее, но его части всё равно можно аккуратно рассмотреть по порядку.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сердце слова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родственные слова похожи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вода, водный и водичка есть общая часть вод-. Именно она подсказывает, что слова связаны по смыслу. Корень работает как семейный знак отличия: по нему сразу видно общую тему.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помогает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сравнить с домом, то корень будет его прочным основанием. Остальные части могут меняться, а корень сохраняет главное значение. Поэтому родственные слова легко узнаются даже в большой группе слов.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ниточка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находят одинаковый корень, слова будто соединяются невидимой ниточкой. Лес, лесной, лесок и перелесок сразу напоминают о лесе. Такая связь помогает не теряться в словарном лесу.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 составе основы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образовать новое слово. С её помощью меняется смысл: ехать — приехать, лететь — прилететь. Приставка входит в основу и остаётся частью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формы слова приставка не исчезает. Меняется только окончание, а приставка продолжает жить внутри основы. Поэтому в словах прочитать, прочитаю, прочитали она остаётся на своём 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часто подсказывает направление, приближение, повтор или завершённость действия. Она помогает слову стать точнее и выразительнее. Получается маленькая, но очень важная часть большой словесной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 составе основы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входит в основу. Он помогает образовывать новые слова, например домик, котик, лесок, и делает речь более точной и живой.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придавать слову уменьшительное или ласковое значение. Слова становятся как будто теплее и добрее, а смысл — мягче. Это заметно в словах ручка, котёнок, домишко.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помогает назвать человека по профессии или признаку: ученик, водитель, лесник. Он не просто украшает слово, а строит его новую форму с особым значением.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слова с несколькими суффиксами или с суффиксом и приставкой сразу. Тогда основа получается длиннее, но её всё равно можно разобрать по частям, если смотреть внимательно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основу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способ: сначала меняем слово, потом отделяем окончание и смотрим, что осталось.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— разные части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когда слово ставят в разные формы: стол, стола, столу, столом. Оно помогает словам связываться в предложении и показывает их грамматическую роль.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остаётся постоянной частью слова и хранит его главный смысл. В слове стол основа стол, а в слове весна основа весн-. Именно она помогает узнавать слово в разных формах.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на окончание, можно легко запутаться. А если видеть основу, слово становится понятнее. Она как надёжный каркас: не шумит, не меняется и честно держит смысл.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окончания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 изменяются по падежам и не имеют окончания: пальто, кино, кофе, какаду. У них основа совпадает со всем словом, потому что делить тут уже нечего.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удобно при разборе: не нужно искать окончание и отнимать его. Слово сразу показывает свою постоянную форму, а значит, вся его часть считается основой.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одна общая основа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по смыслу и имеют общий корень. Например, лес, лесник, лесной и перелесок связаны одной общей смысловой линией, как родственники на школьном празднике.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основа может быть разной по длине, но смысловая связь остаётся. В одном слове к корню добавляется приставка, в другом — суффикс, и семья слов становится больше.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помогает увидеть, к какой теме относятся слова. Если в слове есть корень лес-, сразу понятно: речь идёт о лесе и всем, что с ним связано.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замечать, что слова не живут поодиночке. Они объединяются в группы, а основа помогает увидеть эту дружбу слов без лишних догадок и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 однокоренные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меняются только окончанием: кот, кота, коту, котом. Основа при этом остаётся одной и той же, поэтому слово легко узнать, даже если его форма изменилась.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слова меняется только конец, а в новых словах могут появляться приставки и суффиксы. Поэтому важно смотреть, что именно изменилось: форма или само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образуются по-новому: котик, котёнок, котище. У них общий корень, но смысл уже немного другой, потому что к основе добавились новые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основу с другими частями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сначала найти окончание, а потом определить, что осталось в основе и какие части слова в ней спрятаны.
</a:t>
            </a:r>
            <a:endParaRPr lang="en-US" sz="9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составу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изменяемую часть слова. Она показывает форму слова и помогает понять, как слово связано с другими словами в предложении.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выделяют часть без окончания. В ней спрятан главный смысл слова, и именно она остаётся после изменения формы.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ищут общую часть родственных слов. Корень связывает слова одной семьи и помогает увидеть их общий смысл, как у настоящих родственников.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есть ли перед корнем приставка или после него суффикс. Эти части помогают образовывать новые слова и добавляют им оттенки смысла.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одной «семьи»: снежные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снежок, снежный, подснежник и снежинка связаны общей частью снеж-. Благодаря ей сразу понятно, что все они относятся к снегу и зимней теме.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— один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слов основа может быть разной длины, но смысловая связь сохраняется. Такие примеры помогают увидеть, как одно ядро слова участвует в создании целой дружной «семьи».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нахождении основы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захватить окончание в основу. Чтобы этого не случилось, слово нужно изменить: тогда окончание станет заметным, как хвостик у кота.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заметить приставку или суффикс. Из-за этого ученики иногда считают новое слово просто формой старого, хотя оно уже изменилось по смыслу.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форму слова и однокоренное слово. Если меняется только конец, это форма; если появляются новые части, перед нами уже другое слово.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спешка. Полезно проверять слово спокойно: сначала найти окончание, потом посмотреть, что осталось. Так основа не ускользнёт, как хитрый мышонок.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знание основы помогает в русском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основы помогает быстро находить родственные слова и понимать, почему лес, лесок и лесной связаны между собой. Это делает чтение и письмо более внимательными.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разбирать слово по составу, основа подсказывает, какие части в нём главные. Так легче увидеть корень, приставку и суффикс без лишней путаницы.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не смешивать похожие формы и разные слова. Она особенно полезна при письме: если заметить общую часть, проще выбрать нужное слово и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для 3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выполнять разбор аккуратно: от изменения слова к поиску окончания, основы и других значимых частей.
</a:t>
            </a:r>
            <a:endParaRPr lang="en-US" sz="9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игрушка, поиграть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связать по смыслу: в них слышится общая часть игра-/игр-. Когда ребёнок видит такую «семейку», разбор уже не кажется страшным великаном. Основа помогает заметить, как одно маленькое ядро собирает вокруг себя новые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свет, светлый и осветить снова встречается общий смысл. Он словно маленький фонарик, который зажигает связь между словами. Чем чаще ученик замечает такую общность, тем увереннее он находит основу и объясняет, почему слова родственны.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одной основе добавлять новые части, слово меняется и становится точнее: появляются новые оттенки смысла. Так одна основа может «вырастить» несколько слов, как дерево — ветки. Это отличная тренировка для внимательного глаза и уха.
</a:t>
            </a:r>
            <a:endParaRPr lang="en-US" sz="11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основы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не включает окончание, зато хранит главный смысл слова. Именно по ней мы узнаём слово, даже когда его форма меняется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изменяемых слов основа остаётся после удаления окончания. У неизменяемых слов ничего убирать не нужно: основа совпадает со всем словом целиком.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может быть короткой или состоять из нескольких частей. Внутри неё могут жить корень, приставка и суффикс — настоящая команда помощников.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об основе слова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это часть без окончания, которая помогает сохранить главный смысл. Если научиться находить её, разбор слов станет понятнее, а русский язык — дружелюбнее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2026-05-21T23:12:42Z</dcterms:created>
  <dcterms:modified xsi:type="dcterms:W3CDTF">2026-05-21T23:12:42Z</dcterms:modified>
</cp:coreProperties>
</file>