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современной селекции: обзор и ключевые вопросы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объединяет традиции и инновации для улучшения растений и животных.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селекции: от древних корней к современным технологиям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развивалась тысячи лет: от простого отбора плодородных растений и животных до внедрения генетики и цифровых методов. Сегодня наука открывает новые горизонты для создания лучших сортов и пород.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методы селекции: основные подходы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 индивидуальный отбор позволяют выбрать лучшие растения и животных по желаемым признакам для последующего размножения.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искусственное опыление способствуют созданию новых комбинаций генов, усиливающих продуктивность и адаптивность.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мутагенеза помогает вызывать полезные мутации, расширяя генетическую вариабельность и улучшая качества сортов.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 селекции: возможности и примеры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включают трансгенную сою, которая устойчива к гербицидам, и «золотой рис» с повышенным содержанием витамина А, важного для здоровья.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вводить специфичные гены в организм, обеспечивая устойчивость к заболеваниям и неблагоприятным условиям, а также улучшая питательные свойства.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селекция и применение маркеров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 в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SSR и SNP помогают выявлять нужные гены еще на ранних стадиях развития растений и животных, значительно ускоряя процесс селекции.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и точность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молекулярных технологий уменьшает время создания новых сортов, обеспечивает точность и снижает затраты, позволяя целенаправленно отбирать сильные генотипы.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Геномная селекция использует данные миллионов генетических точек и компьютерный анализ для точного прогнозирования продуктивности.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агрогенетике,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2-6 лет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средняя длительность селекционного цикла с применением современных геномных методов, что существенно быстрее традиционных подходов.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срокам выведения новых сортов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 сокращают время селекции в несколько раз, что важно при быстром изменении климатических условий.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Геномная селекция обеспечивает наибольшую скорость получения адаптированных и продуктивных сортов и пород.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журнал «СельХозНаука», 2023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селекции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селекционных объектов в растениеводстве, животноводстве и микробиологии.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объектов селекции отражает важность развития разных отраслей сельского хозяйства.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аграрный обзор, 2023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устойчивости к болезням и вредителям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создание сортов с высокой устойчивостью снижает необходимость применения химической защиты, что улучшает экологическую обстановку.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к фитофторозу сорта картофеля помогают сохранить урожай и снизить затраты на борьбу с заболеванием.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пшеницы с иммунитетом к ржавчине обеспечивает стабильную продуктивность даже в неблагоприятных условиях.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подходы повышают качество и надёжность продовольственного производства, снижая потери урожая из-за вредителей.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31365"/>
            <a:ext cx="282900" cy="22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513" y="3506288"/>
            <a:ext cx="223875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продуктивности благодаря селекции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высокоурожайные сорта пшеницы и других культур, способные давать свыше 100 центнеров с гектара на благоприятных почвах.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молочной продуктивности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улучшает генетические качества коров, увеличивая удои и сохраняя здоровье животных для стабильного производства молока.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птиц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специализированных яичных пород кур позволяет получать до 300 яиц в год, что важно для промышленного птицеводства.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генетического разнообразия: банки семян и коллекции
</a:t>
            </a:r>
            <a:endParaRPr lang="en-US" sz="1949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Криоконсервирование — надёжный способ хранения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криоконсервирования позволяет замораживать клетки, ткани и эмбрионы, сохраняя их на десятилетия. Это помогает сохранить генетическое разнообразие даже для исчезающих видов в условиях нестабильности климата.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Генофонды — хранилища будущего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Генофонды собирают и сохраняют генетический материал редких и устойчивых сортов растений и пород животных. Они служат важным ресурсом для селекционеров и ученых при создании новых, устойчивых к изменениям окружающей среды организмов.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Шпицберген — глобальный сейф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Норвежский банк семян на архипелаге Шпицберген является крупнейшим в мире. Здесь хранится около миллиона семян различных культур для обеспечения продовольственной безопасности в экстренных ситуациях.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селекции: удельный вес в общей структуре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и генная инженерия становятся ведущими направлениями в разработке новых сортов и пород.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применение биотехнологий ускоряет селекционные процессы и повышает качество генетических ресурсов.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Международной ассоциации сельскохозяйственных технологий, 2023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успеха селекционной работы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урожайность и продуктивность — ключевой показатель эффективности новых сортов и пород, обеспечивающий экономическую выгоду и устойчивость производства.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стрессовым условиям и заболеваниям гарантирует стабильность урожая и снижает затраты на защиту растений и животных от неблагоприятных факторов.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продукции включает улучшенные вкусовые характеристики и пищевую ценность, что повышает потребительский спрос и поддерживает здоровье населения.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эффективность и экологическая безопасность способствуют устойчивому развитию сельского хозяйства без ущерба для природы и будущих поколений.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достижения селекции (Россия и мир)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важные селекционные достижения в разных культурах и видах с их ключевыми характеристиками.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сорта и породы повышают продуктивность и устойчивость, что стимулирует развитие глобального сельского хозяйства.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сельскохозяйственные исследования, 2023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аспекты развития селекции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начало регулирования ГМО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международные соглашения начали формировать правила безопасности и контроля над применением генетически модифицированных организмов.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патентование биотехнологий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Установлены процедуры защиты прав селекционеров и компаний на созданные сорта, что стимулировало инвестиции в инновации.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— обсуждение маркировки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начались активные дискуссии о необходимости прозрачности и информирования потребителей о составе продуктов с ГМО.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усиление законодательного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новые нормы, направленные на предотвращение непредвиденных последствий и обеспечение биоэтических стандартов.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изменения климата на селекцию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сортов пшеницы, адаптированных к жарким и сухим условиям, снижает риск потерь урожая. Это особенно важно в регионах с резко меняющимся климатом и нестабильной погодой.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требуют создания сортов с высокой устойчивостью к засухе и жаре. Например, короткосезонные сорта маиса позволяют избежать вреда от длительных засушливых периодов.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области селекции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Организации, такие как FAO и CGIAR, поддерживают обмен генетическими ресурсами между странами для разнообразия и устойчивости агроэкосистем.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коллекции и программы способствуют сохранению редких сортов и пород, обеспечивая безопасность кормовой базы и продовольствия.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ускоряет внедрение инноваций и помогает адаптировать селекционные методы к глобальным вызовам, как изменение климата и рост населения.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цифровых технологий и искусственного интеллекта
</a:t>
            </a:r>
            <a:endParaRPr lang="en-US" sz="2181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базы данных собирают генетическую информацию, позволяя быстро анализировать сотни тысяч образцов для отбора лучших вариантов.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прогнозирует появление желаемых признаков, уменьшая время и затраты на селекционные исследования.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Программное обеспечение упрощает управление экспериментами и облегчает обмен данными между учеными по всему миру.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способствуют персонализации развития сортов под конкретные климатические и экономические условия регионов.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дальнейшего развития селекции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индивидуализированной селекции позволит адаптировать растения и животные под уникальные условия регионов, улучшая продуктивность и устойчивость к заболеваниям.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с помощью CRISPR/Cas9 открывает новые возможности для целенаправленного улучшения культур и животных без длительных циклов селекции.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биологических решений, таких как симбиотические микроорганизмы, повысит устойчивость агроэкосистем и снизит зависимость от химии.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— ключ к устойчивому будущему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играет важную роль в обеспечении продовольственной безопасности и экологической устойчивости. Современные методы помогают создавать высокопродуктивные и адаптивные организмы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2026-05-09T07:23:05Z</dcterms:created>
  <dcterms:modified xsi:type="dcterms:W3CDTF">2026-05-09T07:23:05Z</dcterms:modified>
</cp:coreProperties>
</file>