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Бактерии и продукты питания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друзья и враги в мире еды, влияющие на качество и безопасность.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присутствуют в почве, воде и растениях, попадая в пищу при выращивании и хранении. Их роль важна для вкуса, срока годности и безопасности продуктов.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бактерии встречаются в продуктах и зачем это важно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бактерии, такие как Lactobacillus и Bifidobacterium, способствуют ферментации и улучшению пищеварения у человека.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Ферментирующие бактерии преобразуют вкус и текстуру продуктов, создавая уникальные гастрономические свойства.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бактерии, включая Salmonella, E. coli и Staphylococcus, вызывают пищевые отравления и ухудшают качество продуктов.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бактерии в пище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Лактобактерии активно участвуют в ферментации молока, придавая йогурту уникальный вкус и густую структуру. Они также улучшают пищевую ценность продукта.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Лактобактерии и вкус йогурта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Ферментированные молочные продукты благодаря бактериям дольше сохраняются, так как микроорганизмы препятствуют росту патогенов.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срока хранения молочных продуктов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Стрептококки помогают свертыванию молока и формируют текстуру сыра. Их деятельность определяет внешний вид и свойства разных сортов сыра.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Стрептококки в производстве сыра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молочных продуктах: ключевые функции
</a:t>
            </a:r>
            <a:endParaRPr lang="en-US" sz="26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Сальмонелла часто присутствует в сыром мясе и яйцах и способна вызвать тяжелые пищевые отравления с симптомами тошноты и диареи.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Сальмонелла и заражение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условий хранения и недостаточная термическая обработка продуктов способствуют размножению вредных бактерий и распространению болезней.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хранение и заражение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Листерия вызывает опасные инфекции, особенно у беременных и детей. Основные источники — непрожаренное мясо и непастеризованные молочные продукты.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Листерия и риск для здоровья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пищевые отравления: причины и симптомы
</a:t>
            </a:r>
            <a:endParaRPr lang="en-US" sz="24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определёнными бактериями и продуктами питания, показывая, какие микроорганизмы полезны, а какие опасны.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или вред бактерий зависит от их вида и условий присутствия в продуктах.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Российского центра пищевой безопасности
</a:t>
            </a:r>
            <a:endParaRPr lang="en-US" sz="139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бактерий и связанные с ними продукты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34453"/>
            <a:ext cx="432000" cy="3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ферментированных продуктов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культуры в ферментированных продуктах помогают нормализовать работу желудочно-кишечного тракта и поддерживают здоровую микрофлору.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пищеварения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 способствуют усвоению кальция и железа, что важно для крепких костей и полноценного кровообращения.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усвоение минералов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Ферментированные продукты содержат витамины группы B, важные для обмена веществ и общего здоровья.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витаминами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Пробиотические бактерии усиливают защитные функции организма, снижая риск инфекций и воспалений.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иммунитета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заболеваний приходится на летние месяцы, что связано с повышенным размножением бактерий в тепле.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инфекций требует усиления контроля качества продуктов и соблюдения гигиены.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2024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пищевых инфекций в России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 — это полезные живые микроорганизмы, которые поддерживают баланс кишечной микрофлоры и способствуют здоровью пищеварительной системы.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 улучшают усвоение питательных веществ и поддерживают общий иммунитет, укрепляя здоровье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препятствуют размножению патогенных бактерий, снижая риск инфекций и улучшая защитные функции организма.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пробиотики и их роль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выделяют углекислый газ, заставляя тесто подниматься и приобретать пористую структуру. Это основа воздушного и мягкого хлеба.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дрожжей в брожении теста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 закваске содержит живые колонии микробов, что придаёт продукту богатый вкус и повышенную питательность, а также способствует медленному черствению.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Закваска: сочетание бактерий и дрожжей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вырабатывают кислоты, придающие хлебу характерный аромат и улучшающие его долговечность без добавления консервантов.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и вкус хлеба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бактерий на процесс выпечки хлеба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хранения продуктов на размножение бактерий
</a:t>
            </a:r>
            <a:endParaRPr lang="en-US" sz="2447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бактерии начинают активно размножаться уже через два часа после извлечения продуктов из холодильника, значительно повышая риск пищевых инфекций.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Идеальная температура хранения большинства пищевых продуктов составляет от 0 до +4 градусов Цельсия, что замедляет развитие микробов и сохраняет качество продуктов.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замораживании скорость размножения бактерий существенно снижается, что увеличивает срок годности и безопасность продуктов.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температурного режима и неправильное хранение является одной из самых распространённых причин возникновения пищевых заболеваний.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Анализ загрязнений пищевых продуктов по стадии обработки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попадания бактерий в пищу на разных этапах
</a:t>
            </a:r>
            <a:endParaRPr lang="en-US" sz="26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Пастеризация проводится при 72–75°C в течение нескольких секунд, что позволяет уничтожить большинство патогенных микроорганизмов без ущерба для вкуса и полезных веществ продуктов.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широко применяется при обработке молока и соков, обеспечивая безопасность пищевых продуктов и продлевая их срок хранения.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Пастеризация — эффективный способ уничтожения бактерий
</a:t>
            </a:r>
            <a:endParaRPr lang="en-US" sz="22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 мылом перед приготовлением и приёмом пищи значительно снижает вероятность попадания бактерий в пищу.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Раздельная обработка пищевых продуктов и ежедневная уборка кухни помогают контролировать размножение микробов и обеспечивают безопасность питания.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посуды и рабочих поверхностей предотвращает перекрёстное загрязнение между сырыми и готовыми продуктами.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 на кухне и защита от бактерий
</a:t>
            </a:r>
            <a:endParaRPr lang="en-US" sz="2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хранении хлеба при комнатной температуре плесень начинает развиваться уже через 2–3 дня, особенно при высокой влажности и тепле.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плесени сопровождается изменением цвета, запаха и текстуры, делая продукт непригодным к употреблению и опасным для здоровья.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Экспериментальный пример: хлеб с плесенью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 и продукты с быстрым сроком хранения требуют тщательного контроля температуры во избежание размножения опасных микроорганизмов.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часа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срока при комнатной температуре начинают массово развиваться бактерии, что увеличивает риск пищевых отравлений.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летние месяцы повышенная температура ускоряет размножение бактерий в продуктах, особенно при несоблюдении холодильного режима.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пищевых отравлений увеличивается из-за неправильного хранения и транспортировки продуктов в тёплое время года.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внимание к гигиене и частое нарушение санитарных требований летом способствуют распространению патогенных микроорганизмов.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своевременное охлаждение, хранение в правильных условиях и соблюдение сроков годности продуктов.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 бактериальные риски летом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Консерванты эффективно замедляют рост бактерий, тем самым увеличивая срок хранения и снижая риск порчи продуктов.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консервантов позволяет значительно продлить безопасное хранение пищевых продуктов, особенно молока и мяса.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центр пищевой безопасности,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сроков годности продуктов с и без консервантов
</a:t>
            </a:r>
            <a:endParaRPr lang="en-US" sz="22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ферментации какао-бобов специфические бактерии превращают сахара, что способствует формированию уникального аромата и вкуса будущего шоколада.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 какао-бобов бактериями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также влияют на цвет и пищевые свойства шоколада, улучшая его качество и делая вкус более насыщенным и приятным.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бактерий на качество шоколада
</a:t>
            </a:r>
            <a:endParaRPr lang="en-US" sz="142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факт: бактерии и шоколад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бактерий в пищевой безопасности и качестве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двойственную роль: они помогают создавать полезные продукты и поддерживать здоровье, но требуют контроля для предотвращения болезней и обеспечения безопасного питания.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2026-05-08T14:46:48Z</dcterms:created>
  <dcterms:modified xsi:type="dcterms:W3CDTF">2026-05-08T14:46:48Z</dcterms:modified>
</cp:coreProperties>
</file>