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 Николае I и Крымская война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Николая I: самодержавие, отставание и Крымская война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 нескольких направлениях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1853–1856 годов стала столкновением России с коалицией Османской империи, Великобритании, Франции и Сардинии. Основные события развернулись в Крыму, но война охватила и другие регионы.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Николаевская система власти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Неограниченная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рассматривал самодержавие как единственно возможную основу порядка. Решения принимались сверху, а политическая система была выстроена вокруг безусловного подчинения монарху.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Опорой режима стала разветвлённая бюрократия, обеспечивавшая исполнение приказов и поддержание дисциплины. Однако такая модель подавляла инициативу и замедляла обновление страны.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цензура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контроля над обществом усилились цензура, жандармерия и надзор за печатью и университетами. Государство стремилось не к обсуждению перемен, а к их предотвращению.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реформами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проекты преобразований встречали осторожность или прямое недоверие. В результате государство сохраняло устойчивость, но всё хуже отвечало на вызовы времени.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общество России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оставалось основой деревенской экономики, связывая труд миллионов крестьян с помещичьим хозяйством. Это сдерживало развитие свободного рынка труда и предпринимательства.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индустриализация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росла медленно и неравномерно, а многие предприятия зависели от государственных заказов. Без сильного внутреннего рынка модернизация шла ограниченными темпами.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почта и связь не обеспечивали быстрых перевозок и обмена информацией. В огромной стране это особенно мешало управлению и военной мобилизации.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дворянством, чиновничеством и крестьянами углублялся. Общество оставалось сословным, а социальные противоречия всё заметнее тормозили развитие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флот перед войной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Рекрутская армия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комплектовалась по рекрутской системе и служила годами, что давало большую численность, но не обеспечивало современную подготовку и гибкость управления в бою.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отставание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Вооружение, связь и тактика заметно уступали западноевропейским образцам. В условиях новой войны это означало медленную реакцию и большие потери даже при упорстве солдат.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Отставание флота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слабее других держав переходил к паровым кораблям и современным орудиям. Поэтому на море Россия всё чаще оказывалась в невыгодном положении.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вопрос и европейское напряжение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укрепить своё влияние на Балканах и выступала как защитница православного населения. Это усиливало её претензии, но одновременно тревожило соседей.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и Франция не хотели чрезмерного усиления России у Средиземного моря и проливов. Они воспринимали её успехи как угрозу собственному балансу сил.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вопрос возник из-за постепенного ослабления Османской империи. Европейские державы спорили о том, кто будет определять будущее Балкан, проливов и ближневосточных территорий.
</a:t>
            </a:r>
            <a:endParaRPr lang="en-US" sz="101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конфликту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вокруг восточного наследства Османской империи постепенно превращало дипломатический спор в международный кризис. Он и создал почву для войны.
</a:t>
            </a:r>
            <a:endParaRPr lang="en-US" sz="11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и глубокие причины войны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святых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спор о статусе святых мест в Палестине обострил отношения России с Османской империей. В нём переплелись религиозные аргументы и политическое давление.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Петербурга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усилила нажим на Порту, рассчитывая добиться уступок и укрепить влияние в регионе. Это вызвало сопротивление Османской империи и тревогу европейских держав.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религиозным конфликтом стояло соперничество великих держав за проливы и Балканы. Именно поэтому локальный спор быстро приобрёл международный характер.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провала дипломатического урегулирования спор перерос в войну 1853 года. Непосредственный повод оказался лишь вершиной более глубокого кризиса.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оказалась уязвимой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факторов показывает, почему Россия вошла в войну с серьёзными ограничениями и не смогла быстро компенсировать слабые стороны.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преимущества противника заключались в промышленности, транспорте и море; это усилило стратегическую уязвимость России.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войны и вмешательство союзников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рассчитывал, что конфликт останется ограниченным и быстро завершится дипломатическим давлением. Однако расчёт не оправдался: европейские державы увидели шанс остановить Россию.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Севастополю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удар союзники направили на Крым и Севастополь, одновременно блокируя российские порты. Так театр войны сосредоточился вокруг ключевой черноморской базы.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союзников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1854 году к войне присоединились Великобритания и Франция. Их участие резко изменило соотношение сил и превратило конфликт в коалиционную войну.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Море: блокада, пароходы и бомбардировки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Затопление флота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допустить прорыва в Севастопольскую бухту, часть русских кораблей затопили у входа в порт. Так оборона города усилилась, но флот фактически был выведен из боя.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и обстрелы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 осложнила подвоз продовольствия, боеприпасов и подкреплений. Союзные бомбардировки поддерживали постоянное давление на оборону и делали положение защитников всё более тяжёлым.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на море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Чёрном море союзники получили преимущество благодаря паровым кораблям, более дальнобойной артиллерии и лучшей координации действий. Это резко ограничило свободу манёвра русского флота.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боевых действий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 русские войска удержали ряд укреплений и сорвали попытки противника быстро прорваться в глубину региона. Горная местность и упорная оборона сделали этот театр особенно трудным для обеих сторон.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Дунайское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Дунайских княжествах боевые действия начались как давление на Османскую империю, но вскоре перешли в затяжное противостояние. Здесь Россия стремилась сохранить инициативу, хотя решающего успеха добиться не смогла.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Балтийская блокада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Балтийском море союзники угрожали российским портам, демонстрируя морское превосходство и вынуждая Россию распылять силы на оборону побережья. Это ограничивало возможность активных действий на главном южном театре.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Беломорский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Белом море действия носили отвлекающий характер: они не решали исход войны, но заставляли российское командование держать войска и суда вдали от Крыма и Севастополя.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 образы обороны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 огнём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началась как срочная борьба за город и гавань, а превратилась в пример стойкости всей страны. Земляные укрепления, батареи и траншеи создавались почти на глазах у врага, под постоянным огнём.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Нахимов, Корнилов, Истомин и Тотлебен стали символами обороны по разным причинам: морской опыт, личное мужество, организация инженерной защиты. Их действия помогли удерживать Севастополь дольше, чем ожидал противник.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стойкости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выдерживали нехватку боеприпасов, разрушения и тяжёлые потери, но продолжали сопротивление почти год. Именно эта цена сделала оборону Севастополя одним из самых известных эпизодов Крымской войны.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быстро вышла за рамки локального спора: в неё втянулись крупные европейские державы, а главные события сосредоточились вокруг Крыма и Севастополя.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хронологии видно, что перелом пришёлся на 1854–1855 годы, когда конфликт стал общеевропейским и сосредоточился на осаде Севастополя.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России и датам Крымской войны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 долгой осаде способствовали слабые дороги и нехватка железных дорог: именно поэтому снабжение армии и эвакуация раненых отставали от потребностей фронта.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349 дней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длилась оборона Севастополя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обороны Севастополя, общепринятая хронология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военного потенциала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Россия имела большие людские резервы, но уступала коалиции в промышленной базе, морской силе и возможностях длительной морской блокады.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России были значительны по числу людей, но союзники лучше использовали технику, логистику и морское превосходство.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России XIX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Парижский мир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Нейтрализация моря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 закрепил новый баланс сил: Черное море объявлялось нейтральным, а Россия лишалась права держать там полноценный военный флот и укреплённую базу.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затронули и Дунайский регион: Россия теряла часть прежнего влияния и должна была считаться с международным контролем над важным стратегическим направлением.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не только завершил войну, но и показал, что прежняя черноморская политика России исчерпала себя. Это стало важным сигналом для пересмотра внешнеполитического курса.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изменила настроение страны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престижу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стало ударом по престижу империи: выяснилось, что громоздкая система управления плохо отвечает требованиям современной войны и не обеспечивает быстрых решений.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реформам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мысль о реформах перестала быть отвлечённой. Обновление армии, управления и законодательства стало восприниматься как необходимое условие сохранения государства.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переменах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усилилось критическое отношение к крепостному праву. Всё больше образованных людей понимали, что без перемен в деревне невозможно укрепить армию и хозяйство.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войны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решения монархов, полководцев и дипломатов определяли ход войны, оборону Севастополя и последующие переговоры о мире.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российской стороны выделялись организаторы обороны, а у союзников — командующие, опиравшиеся на превосходство коалиции на море и в снабжении.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Крымской войне и биографиям участников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причин к последствиям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выстроена по логике: внутренние ограничения государства усилили военную уязвимость и привели к реформам после поражения.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как начало перемен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показала пределы николаевской модели: без отмены крепостного права и обновления управления Россия не могла соперничать с индустриальными державами и быстро исправлять собственные слабости.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2026-07-26T14:17:58Z</dcterms:created>
  <dcterms:modified xsi:type="dcterms:W3CDTF">2026-07-26T14:17:58Z</dcterms:modified>
</cp:coreProperties>
</file>