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демократизации: общая характеристика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участию граждан в управлении и становлению демократии во всём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демократических идей и первые шаги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идеи Просвещения пошатнули монархии. Конституции ограничили власть монарха и закрепили права человека. Французская революция и Билль о правах в США стали первыми примерами изменений, оказавших влияние на век демократизации.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становления демократии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декларация прав человека и гражданина (1789)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заложил фундаментальные свободы и права, став символом борьбы за равенство и участие граждан в управлении. Его влияние распространилось на многие страны Европы и Америки.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революций охватила множество стран, требуя конституционных реформ и расширения избирательных прав. Эти события ускорили переход от монархии к конституционным формам правления.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 в Британии и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постепенно вводились реформы, расширяющие право голоса для большего числа граждан, что способствовало развитию представительной демократии и укреплению институтов.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меняет общество и государство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растёт благодаря увеличению доступа к образованию и возможностям для разных слоёв населения в XIX–XX веках.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доступ граждан к государственным услугам, что улучшает качество жизни и укрепляет социальные связи.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институтам и защита прав граждан выше в странах с устойчивыми демократическими институтами.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граждан повышается через участие в выборах и общественных инициативах, что способствует контролю над властью.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практический инструмент демократии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Всеобщее, равное избирательное право и тайное голосование обеспечивают честность и справедливость выборов.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избирательных комиссий гарантирует прозрачность процесса и препятствует фальсификациям.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выдвижения альтернативных кандидатов стимулирует политическую конкуренцию и участие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молодёжи в выборах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рост активности молодёжи в выборах в последние годы в различных регионах мира.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явки молодых избирателей способствует укреплению демократических процессов и разнообразию представительства.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Gallup и Eurobarometer, 2020–2023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 и демократизация: ключевые моменты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Суфражистское движение в Великобритании и США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Активистки боролись за избирательные права женщин в начале XX века, преодолевая сопротивление и освещая свои требования по всему миру. Их усилия привели к важным законодательным изменениям.
</a:t>
            </a:r>
            <a:endParaRPr lang="en-US" sz="961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Отсроченные права в Швейцарии и Лихтенштейне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право голоса в 1971 и 1984 годах соответственно, что стало запоздалым признанием их равных политических возможностей в этих странах.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прессы в современном демократическом обществе
</a:t>
            </a:r>
            <a:endParaRPr lang="en-US" sz="2191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независимых СМИ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средства массовой информации обеспечивают контроль за властью, информируют население и защищают права граждан, что является основой устойчивой демократии.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высокой свободой прессы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Норвегия, Финляндия и Швеция сохраняют традиции свободных СМИ, обеспечивая честное и прозрачное освещение общественно важных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демократии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модель становления демократических институтов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Бархатные революции — примеры мирного перехода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путь к свободе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в конце 1980-х привели к переговорам и первым демократическим выборам, положив конец коммунистическому режиму без кровопролития.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 и «Бархатная» смена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мирные демонстрации и поддержка народа позволили передать власть оппозиции, открыв путь к парламентской демократии.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Германия и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протесты и свобода передвижения в 1989 году создали условия для объединения с Западной Германией и построения демократических институтов.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тенденции: цифровая эпоха и демократизация
</a:t>
            </a:r>
            <a:endParaRPr lang="en-US" sz="204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технологии в голосовании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избирательные системы упрощают и ускоряют процесс голосования. Впервые такой опыт был применён в Эстонии в 2005 году, открыв новую эру цифровой демократии.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кибербезопасность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играют ключевую роль в информировании и объединении избирателей. Одновременно растёт необходимость защищать данные и предотвращать вмешательство в выборы через киберугрозы.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 развитии демократии
</a:t>
            </a:r>
            <a:endParaRPr lang="en-US" sz="213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демократических инициатив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Совет Европы и ЕС занимаются программами обучения избирателей и поддержкой гражданского общества, особенно в странах с переходной экономикой.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выборами и правами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Организации, такие как ОБСЕ, проводят мониторинг более 600 выборов, контролируя честность и соблюдение прав человека на международном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600 международных наблюдательных миссий проводят мониторинг выборов, чтобы обеспечить честность и прозрачность демократических процессов в разных странах.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600+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международных наблюдательных миссий, направленных на обеспечение честных выборов.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 безопасности и сотрудничеству в Европе (ОБСЕ)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демократизации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молодёжи в политике способствует долгосрочной устойчивости демократических институтов и развитию гражданского общества.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судебной власти обеспечивает равенство перед законом и способствует доверию к государственным структурам.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и профессиональная пресса играет ключевую роль в информировании общества и контроле за властью.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повышают уровень понимания принципов демократии и укрепляют механизмы противодействия коррупции.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80949"/>
            <a:ext cx="3239400" cy="1405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моделей демократизации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 демократизации по ключевым характеристикам и устойчивости институтов.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характеризуется большей стабильностью и гражданской вовлечённостью, тогда как Восточная Европа и Азия демонстрируют вариабельность в этих показателях.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политическим системам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демократизации в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перестройки (1985–1991) открыл путь к многопартийности, независимым СМИ и первых президентских выборам в 1991 году, положив начало демократическим преобразованиям.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сочетает элементы демократии с сохранением ряда авторитарных черт, что отражает сложность и неоднозначность политического развития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демократизации на молодёжь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получает возможность выбирать профессиональный путь и участвовать в социальных и волонтёрских проектах для самореализации.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выражение мнений через социальные сети усиливает роль молодёжи в формировании общественного диалога.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страны создают условия для активного гражданского участия молодой генерации в жизни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демократического общества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и свобод граждан обеспечивает равенство возможностей и справедливое отношение ко всем членам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управления повышает доверие населения к институтам власти и снижает коррупцию.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группы и меньшинства получают возможность самореализации и защиты своих интересов.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инициатив граждан способствует развитию инноваций и экономической эффективности.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демократизации: перспективы и вызовы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внедрение новых технологий изменит методы голосования и политического участия граждан.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международного сотрудничества усилит обмен опытом и поддержку демократических процессов.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гражданской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формы общественной мобилизации и вовлечения через социальные платформы.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дезинформации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фейковых новостей подрывает доверие к институтам и осложняет развитие демократии.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века демократизации для будущего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демократизации сформировал основы современного общества, расширяя права и создавая институты, которые обеспечивают справедливое и ответственное управление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2026-05-11T02:10:32Z</dcterms:created>
  <dcterms:modified xsi:type="dcterms:W3CDTF">2026-05-11T02:10:32Z</dcterms:modified>
</cp:coreProperties>
</file>